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18332" y="4592407"/>
            <a:ext cx="19364327" cy="3437168"/>
          </a:xfrm>
          <a:custGeom>
            <a:avLst/>
            <a:gdLst/>
            <a:ahLst/>
            <a:cxnLst/>
            <a:rect l="l" t="t" r="r" b="b"/>
            <a:pathLst>
              <a:path w="19364327" h="3437168">
                <a:moveTo>
                  <a:pt x="0" y="3437168"/>
                </a:moveTo>
                <a:lnTo>
                  <a:pt x="19364328" y="3437168"/>
                </a:lnTo>
                <a:lnTo>
                  <a:pt x="19364328" y="0"/>
                </a:lnTo>
                <a:lnTo>
                  <a:pt x="0" y="0"/>
                </a:lnTo>
                <a:lnTo>
                  <a:pt x="0" y="34371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0" y="5143500"/>
            <a:ext cx="18288000" cy="5143500"/>
            <a:chOff x="0" y="0"/>
            <a:chExt cx="2833290" cy="7968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3290" cy="796863"/>
            </a:xfrm>
            <a:custGeom>
              <a:avLst/>
              <a:gdLst/>
              <a:ahLst/>
              <a:cxnLst/>
              <a:rect l="l" t="t" r="r" b="b"/>
              <a:pathLst>
                <a:path w="2833290" h="796863">
                  <a:moveTo>
                    <a:pt x="0" y="0"/>
                  </a:moveTo>
                  <a:lnTo>
                    <a:pt x="2833290" y="0"/>
                  </a:lnTo>
                  <a:lnTo>
                    <a:pt x="2833290" y="796863"/>
                  </a:lnTo>
                  <a:lnTo>
                    <a:pt x="0" y="796863"/>
                  </a:lnTo>
                  <a:close/>
                </a:path>
              </a:pathLst>
            </a:custGeom>
            <a:blipFill>
              <a:blip r:embed="rId3"/>
              <a:stretch>
                <a:fillRect b="-9975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5353" y="2724141"/>
            <a:ext cx="14457295" cy="5772160"/>
            <a:chOff x="0" y="0"/>
            <a:chExt cx="3807683" cy="15859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683" cy="1585942"/>
            </a:xfrm>
            <a:custGeom>
              <a:avLst/>
              <a:gdLst/>
              <a:ahLst/>
              <a:cxnLst/>
              <a:rect l="l" t="t" r="r" b="b"/>
              <a:pathLst>
                <a:path w="3807683" h="1585942">
                  <a:moveTo>
                    <a:pt x="0" y="0"/>
                  </a:moveTo>
                  <a:lnTo>
                    <a:pt x="3807683" y="0"/>
                  </a:lnTo>
                  <a:lnTo>
                    <a:pt x="3807683" y="1585942"/>
                  </a:lnTo>
                  <a:lnTo>
                    <a:pt x="0" y="1585942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7683" cy="1624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660568" y="546520"/>
            <a:ext cx="1626528" cy="1626528"/>
          </a:xfrm>
          <a:custGeom>
            <a:avLst/>
            <a:gdLst/>
            <a:ahLst/>
            <a:cxnLst/>
            <a:rect l="l" t="t" r="r" b="b"/>
            <a:pathLst>
              <a:path w="1626528" h="1626528">
                <a:moveTo>
                  <a:pt x="0" y="0"/>
                </a:moveTo>
                <a:lnTo>
                  <a:pt x="1626528" y="0"/>
                </a:lnTo>
                <a:lnTo>
                  <a:pt x="1626528" y="1626528"/>
                </a:lnTo>
                <a:lnTo>
                  <a:pt x="0" y="1626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8528178" y="546520"/>
            <a:ext cx="4378820" cy="1626528"/>
          </a:xfrm>
          <a:custGeom>
            <a:avLst/>
            <a:gdLst/>
            <a:ahLst/>
            <a:cxnLst/>
            <a:rect l="l" t="t" r="r" b="b"/>
            <a:pathLst>
              <a:path w="4378820" h="1626528">
                <a:moveTo>
                  <a:pt x="0" y="0"/>
                </a:moveTo>
                <a:lnTo>
                  <a:pt x="4378821" y="0"/>
                </a:lnTo>
                <a:lnTo>
                  <a:pt x="4378821" y="1626528"/>
                </a:lnTo>
                <a:lnTo>
                  <a:pt x="0" y="1626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5509059" y="3901840"/>
            <a:ext cx="7397940" cy="114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0"/>
              </a:lnSpc>
            </a:pPr>
            <a:r>
              <a:rPr lang="en-US" sz="735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BAŞLIK/TITLE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14382" y="6591975"/>
            <a:ext cx="2443181" cy="3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22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Author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62802" y="6591975"/>
            <a:ext cx="2443181" cy="3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22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Author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86438" y="6591975"/>
            <a:ext cx="2443181" cy="3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228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Author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62" y="0"/>
            <a:ext cx="5059980" cy="10287000"/>
            <a:chOff x="0" y="0"/>
            <a:chExt cx="133267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2670" cy="2709333"/>
            </a:xfrm>
            <a:custGeom>
              <a:avLst/>
              <a:gdLst/>
              <a:ahLst/>
              <a:cxnLst/>
              <a:rect l="l" t="t" r="r" b="b"/>
              <a:pathLst>
                <a:path w="1332670" h="2709333">
                  <a:moveTo>
                    <a:pt x="0" y="0"/>
                  </a:moveTo>
                  <a:lnTo>
                    <a:pt x="1332670" y="0"/>
                  </a:lnTo>
                  <a:lnTo>
                    <a:pt x="133267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3267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8811" y="2392650"/>
            <a:ext cx="2242902" cy="2609923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8811" y="4886079"/>
            <a:ext cx="2242902" cy="2609923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3291" y="492648"/>
            <a:ext cx="6467562" cy="1660843"/>
            <a:chOff x="0" y="0"/>
            <a:chExt cx="1703391" cy="437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3391" cy="437424"/>
            </a:xfrm>
            <a:custGeom>
              <a:avLst/>
              <a:gdLst/>
              <a:ahLst/>
              <a:cxnLst/>
              <a:rect l="l" t="t" r="r" b="b"/>
              <a:pathLst>
                <a:path w="1703391" h="437424">
                  <a:moveTo>
                    <a:pt x="0" y="0"/>
                  </a:moveTo>
                  <a:lnTo>
                    <a:pt x="1703391" y="0"/>
                  </a:lnTo>
                  <a:lnTo>
                    <a:pt x="1703391" y="437424"/>
                  </a:lnTo>
                  <a:lnTo>
                    <a:pt x="0" y="437424"/>
                  </a:ln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03391" cy="47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8811" y="7353127"/>
            <a:ext cx="2242902" cy="2609923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93561" y="966325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RESULTS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0665" y="3213424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Characteristics of Study Participants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9715" y="5693663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Main </a:t>
            </a:r>
          </a:p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Findings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9715" y="8173901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Relationship Between Variables</a:t>
            </a:r>
          </a:p>
        </p:txBody>
      </p:sp>
      <p:graphicFrame>
        <p:nvGraphicFramePr>
          <p:cNvPr id="21" name="Table 21"/>
          <p:cNvGraphicFramePr>
            <a:graphicFrameLocks noGrp="1"/>
          </p:cNvGraphicFramePr>
          <p:nvPr/>
        </p:nvGraphicFramePr>
        <p:xfrm>
          <a:off x="7816744" y="2037968"/>
          <a:ext cx="9178166" cy="6620124"/>
        </p:xfrm>
        <a:graphic>
          <a:graphicData uri="http://schemas.openxmlformats.org/drawingml/2006/table">
            <a:tbl>
              <a:tblPr/>
              <a:tblGrid>
                <a:gridCol w="205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Variable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Category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Frequency (n)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Percentage (%)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Gender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Male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Female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580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 (years)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18–30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350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31–50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&gt;50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73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7798740" y="8743814"/>
            <a:ext cx="7016824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shown are simulated for presentation purposes.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75753" y="3009262"/>
            <a:ext cx="3233781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Freeform 39">
            <a:extLst>
              <a:ext uri="{FF2B5EF4-FFF2-40B4-BE49-F238E27FC236}">
                <a16:creationId xmlns:a16="http://schemas.microsoft.com/office/drawing/2014/main" id="{AFAAA243-609E-EE46-87ED-E4A9FE0867E9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889401C2-87A2-E0F9-08A1-183B25058DCA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62" y="0"/>
            <a:ext cx="5059980" cy="10287000"/>
            <a:chOff x="0" y="0"/>
            <a:chExt cx="133267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2670" cy="2709333"/>
            </a:xfrm>
            <a:custGeom>
              <a:avLst/>
              <a:gdLst/>
              <a:ahLst/>
              <a:cxnLst/>
              <a:rect l="l" t="t" r="r" b="b"/>
              <a:pathLst>
                <a:path w="1332670" h="2709333">
                  <a:moveTo>
                    <a:pt x="0" y="0"/>
                  </a:moveTo>
                  <a:lnTo>
                    <a:pt x="1332670" y="0"/>
                  </a:lnTo>
                  <a:lnTo>
                    <a:pt x="133267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3267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8811" y="2392650"/>
            <a:ext cx="2242902" cy="2609923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8811" y="4886079"/>
            <a:ext cx="2242902" cy="2609923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3291" y="492648"/>
            <a:ext cx="6467562" cy="1660843"/>
            <a:chOff x="0" y="0"/>
            <a:chExt cx="1703391" cy="437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3391" cy="437424"/>
            </a:xfrm>
            <a:custGeom>
              <a:avLst/>
              <a:gdLst/>
              <a:ahLst/>
              <a:cxnLst/>
              <a:rect l="l" t="t" r="r" b="b"/>
              <a:pathLst>
                <a:path w="1703391" h="437424">
                  <a:moveTo>
                    <a:pt x="0" y="0"/>
                  </a:moveTo>
                  <a:lnTo>
                    <a:pt x="1703391" y="0"/>
                  </a:lnTo>
                  <a:lnTo>
                    <a:pt x="1703391" y="437424"/>
                  </a:lnTo>
                  <a:lnTo>
                    <a:pt x="0" y="437424"/>
                  </a:ln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03391" cy="47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8811" y="7353127"/>
            <a:ext cx="2242902" cy="2609923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7816744" y="6168325"/>
          <a:ext cx="9178166" cy="2903006"/>
        </p:xfrm>
        <a:graphic>
          <a:graphicData uri="http://schemas.openxmlformats.org/drawingml/2006/table">
            <a:tbl>
              <a:tblPr/>
              <a:tblGrid>
                <a:gridCol w="263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836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Variable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Mean ± SD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Minimum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Maximum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9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Knowledge Score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72.4 ± 8.6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39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Attitude Score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70.1 ± 7.9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57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39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Practice Score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68.3 ± 9.2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493561" y="966325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RESULTS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0665" y="3213424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Characteristics of Study Participants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9715" y="5693663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Main </a:t>
            </a:r>
          </a:p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Findings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9715" y="8173901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Relationship Between Variables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08265" y="9180308"/>
            <a:ext cx="7016824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shown are simulated for presentation purposes.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75753" y="5531266"/>
            <a:ext cx="3233781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38" y="729993"/>
            <a:ext cx="11320115" cy="5935237"/>
          </a:xfrm>
          <a:prstGeom prst="rect">
            <a:avLst/>
          </a:prstGeom>
        </p:spPr>
      </p:pic>
      <p:sp>
        <p:nvSpPr>
          <p:cNvPr id="25" name="Freeform 39">
            <a:extLst>
              <a:ext uri="{FF2B5EF4-FFF2-40B4-BE49-F238E27FC236}">
                <a16:creationId xmlns:a16="http://schemas.microsoft.com/office/drawing/2014/main" id="{E6D61A8D-A8BD-BCB4-A4EA-26B7C924F436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38">
            <a:extLst>
              <a:ext uri="{FF2B5EF4-FFF2-40B4-BE49-F238E27FC236}">
                <a16:creationId xmlns:a16="http://schemas.microsoft.com/office/drawing/2014/main" id="{ECBDC28D-EF2D-EAF0-AC8F-DC3C26B2639D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62" y="0"/>
            <a:ext cx="5059980" cy="10287000"/>
            <a:chOff x="0" y="0"/>
            <a:chExt cx="133267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2670" cy="2709333"/>
            </a:xfrm>
            <a:custGeom>
              <a:avLst/>
              <a:gdLst/>
              <a:ahLst/>
              <a:cxnLst/>
              <a:rect l="l" t="t" r="r" b="b"/>
              <a:pathLst>
                <a:path w="1332670" h="2709333">
                  <a:moveTo>
                    <a:pt x="0" y="0"/>
                  </a:moveTo>
                  <a:lnTo>
                    <a:pt x="1332670" y="0"/>
                  </a:lnTo>
                  <a:lnTo>
                    <a:pt x="133267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3267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8811" y="2392650"/>
            <a:ext cx="2242902" cy="2609923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8811" y="4886079"/>
            <a:ext cx="2242902" cy="2609923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3291" y="492648"/>
            <a:ext cx="6467562" cy="1660843"/>
            <a:chOff x="0" y="0"/>
            <a:chExt cx="1703391" cy="437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3391" cy="437424"/>
            </a:xfrm>
            <a:custGeom>
              <a:avLst/>
              <a:gdLst/>
              <a:ahLst/>
              <a:cxnLst/>
              <a:rect l="l" t="t" r="r" b="b"/>
              <a:pathLst>
                <a:path w="1703391" h="437424">
                  <a:moveTo>
                    <a:pt x="0" y="0"/>
                  </a:moveTo>
                  <a:lnTo>
                    <a:pt x="1703391" y="0"/>
                  </a:lnTo>
                  <a:lnTo>
                    <a:pt x="1703391" y="437424"/>
                  </a:lnTo>
                  <a:lnTo>
                    <a:pt x="0" y="437424"/>
                  </a:ln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03391" cy="47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8811" y="7353127"/>
            <a:ext cx="2242902" cy="2609923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93561" y="966325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RESULTS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0665" y="3213424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Characteristics of Study Participants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9715" y="5693663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Main </a:t>
            </a:r>
          </a:p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Findings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9715" y="8173901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Relationship Between Variables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08265" y="7452944"/>
            <a:ext cx="7016824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shown are simulated for presentation purposes.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75753" y="7938750"/>
            <a:ext cx="3233781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" name="Table 23"/>
          <p:cNvGraphicFramePr>
            <a:graphicFrameLocks noGrp="1"/>
          </p:cNvGraphicFramePr>
          <p:nvPr/>
        </p:nvGraphicFramePr>
        <p:xfrm>
          <a:off x="7816744" y="3139666"/>
          <a:ext cx="9178165" cy="4133848"/>
        </p:xfrm>
        <a:graphic>
          <a:graphicData uri="http://schemas.openxmlformats.org/drawingml/2006/table">
            <a:tbl>
              <a:tblPr/>
              <a:tblGrid>
                <a:gridCol w="291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46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Variables Compared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Statistical Test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p-value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Interpretation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183B4E">
                            <a:alpha val="100000"/>
                          </a:srgbClr>
                        </a:gs>
                        <a:gs pos="100000">
                          <a:srgbClr val="000000">
                            <a:alpha val="10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46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Knowledge vs Practice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Pearson Correlation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0,02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Significant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46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Attitude vs Practice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Pearson Correlation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0,018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Significant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462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Knowledge vs Attitude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Pearson Correlation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0,61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Significant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16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Freeform 39">
            <a:extLst>
              <a:ext uri="{FF2B5EF4-FFF2-40B4-BE49-F238E27FC236}">
                <a16:creationId xmlns:a16="http://schemas.microsoft.com/office/drawing/2014/main" id="{79E54B8C-CE02-67FD-7FB4-75C12E6AAD58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4BE37E1C-BB50-C7D3-B9EE-6947A1FB070E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62" y="0"/>
            <a:ext cx="9520689" cy="10287000"/>
            <a:chOff x="0" y="0"/>
            <a:chExt cx="250750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7507" cy="2709333"/>
            </a:xfrm>
            <a:custGeom>
              <a:avLst/>
              <a:gdLst/>
              <a:ahLst/>
              <a:cxnLst/>
              <a:rect l="l" t="t" r="r" b="b"/>
              <a:pathLst>
                <a:path w="2507507" h="2709333">
                  <a:moveTo>
                    <a:pt x="0" y="0"/>
                  </a:moveTo>
                  <a:lnTo>
                    <a:pt x="2507507" y="0"/>
                  </a:lnTo>
                  <a:lnTo>
                    <a:pt x="250750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0750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8811" y="2392650"/>
            <a:ext cx="2242902" cy="2609923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8811" y="4886079"/>
            <a:ext cx="2242902" cy="2609923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3291" y="492648"/>
            <a:ext cx="6467562" cy="1660843"/>
            <a:chOff x="0" y="0"/>
            <a:chExt cx="1703391" cy="4374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3391" cy="437424"/>
            </a:xfrm>
            <a:custGeom>
              <a:avLst/>
              <a:gdLst/>
              <a:ahLst/>
              <a:cxnLst/>
              <a:rect l="l" t="t" r="r" b="b"/>
              <a:pathLst>
                <a:path w="1703391" h="437424">
                  <a:moveTo>
                    <a:pt x="0" y="0"/>
                  </a:moveTo>
                  <a:lnTo>
                    <a:pt x="1703391" y="0"/>
                  </a:lnTo>
                  <a:lnTo>
                    <a:pt x="1703391" y="437424"/>
                  </a:lnTo>
                  <a:lnTo>
                    <a:pt x="0" y="437424"/>
                  </a:ln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03391" cy="47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8811" y="7353127"/>
            <a:ext cx="2242902" cy="2609923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926277" y="3232474"/>
            <a:ext cx="5725920" cy="5805749"/>
          </a:xfrm>
          <a:custGeom>
            <a:avLst/>
            <a:gdLst/>
            <a:ahLst/>
            <a:cxnLst/>
            <a:rect l="l" t="t" r="r" b="b"/>
            <a:pathLst>
              <a:path w="5725920" h="5805749">
                <a:moveTo>
                  <a:pt x="0" y="0"/>
                </a:moveTo>
                <a:lnTo>
                  <a:pt x="5725919" y="0"/>
                </a:lnTo>
                <a:lnTo>
                  <a:pt x="5725919" y="5805749"/>
                </a:lnTo>
                <a:lnTo>
                  <a:pt x="0" y="58057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493561" y="966325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DISCUSSION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29788" y="2666362"/>
            <a:ext cx="6700830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29788" y="5159791"/>
            <a:ext cx="6700830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29788" y="7653220"/>
            <a:ext cx="6700830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90665" y="3213424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Characteristics of Study Participants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9715" y="5693663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Main </a:t>
            </a:r>
          </a:p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Findings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9715" y="8173901"/>
            <a:ext cx="2039195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Relationship Between Variables</a:t>
            </a: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8BA0610A-C803-21D3-4649-281AB83A24CC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38">
            <a:extLst>
              <a:ext uri="{FF2B5EF4-FFF2-40B4-BE49-F238E27FC236}">
                <a16:creationId xmlns:a16="http://schemas.microsoft.com/office/drawing/2014/main" id="{37ECD0B7-868C-744F-0496-8B471C9C226E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2105" y="3462211"/>
            <a:ext cx="20117158" cy="6243984"/>
            <a:chOff x="0" y="0"/>
            <a:chExt cx="5298346" cy="1644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346" cy="1644506"/>
            </a:xfrm>
            <a:custGeom>
              <a:avLst/>
              <a:gdLst/>
              <a:ahLst/>
              <a:cxnLst/>
              <a:rect l="l" t="t" r="r" b="b"/>
              <a:pathLst>
                <a:path w="5298346" h="1644506">
                  <a:moveTo>
                    <a:pt x="0" y="0"/>
                  </a:moveTo>
                  <a:lnTo>
                    <a:pt x="5298346" y="0"/>
                  </a:lnTo>
                  <a:lnTo>
                    <a:pt x="5298346" y="1644506"/>
                  </a:lnTo>
                  <a:lnTo>
                    <a:pt x="0" y="1644506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98346" cy="168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8818" y="1588633"/>
            <a:ext cx="19383871" cy="1487212"/>
            <a:chOff x="0" y="0"/>
            <a:chExt cx="5105217" cy="391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05217" cy="391694"/>
            </a:xfrm>
            <a:custGeom>
              <a:avLst/>
              <a:gdLst/>
              <a:ahLst/>
              <a:cxnLst/>
              <a:rect l="l" t="t" r="r" b="b"/>
              <a:pathLst>
                <a:path w="5105217" h="391694">
                  <a:moveTo>
                    <a:pt x="0" y="0"/>
                  </a:moveTo>
                  <a:lnTo>
                    <a:pt x="5105217" y="0"/>
                  </a:lnTo>
                  <a:lnTo>
                    <a:pt x="5105217" y="391694"/>
                  </a:lnTo>
                  <a:lnTo>
                    <a:pt x="0" y="391694"/>
                  </a:ln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05217" cy="42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20405" y="2011560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0163" y="4426575"/>
            <a:ext cx="1122767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32270" y="3935700"/>
            <a:ext cx="10223459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Summary of key findings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30163" y="6312740"/>
            <a:ext cx="1122767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…………………………………………..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32270" y="5821865"/>
            <a:ext cx="10223459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Suggestions for future research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30163" y="8199365"/>
            <a:ext cx="1122767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…………………………………………….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032270" y="7708490"/>
            <a:ext cx="10223459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Limitations of the Study</a:t>
            </a:r>
          </a:p>
        </p:txBody>
      </p:sp>
      <p:sp>
        <p:nvSpPr>
          <p:cNvPr id="15" name="Freeform 39">
            <a:extLst>
              <a:ext uri="{FF2B5EF4-FFF2-40B4-BE49-F238E27FC236}">
                <a16:creationId xmlns:a16="http://schemas.microsoft.com/office/drawing/2014/main" id="{191B6208-34F8-8FF4-961D-ADBFD9EE07BC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38">
            <a:extLst>
              <a:ext uri="{FF2B5EF4-FFF2-40B4-BE49-F238E27FC236}">
                <a16:creationId xmlns:a16="http://schemas.microsoft.com/office/drawing/2014/main" id="{8FB24BE5-90D7-8F15-6DE4-FD44D1BB14A3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2105" y="3462211"/>
            <a:ext cx="20117158" cy="6243984"/>
            <a:chOff x="0" y="0"/>
            <a:chExt cx="5298346" cy="1644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346" cy="1644506"/>
            </a:xfrm>
            <a:custGeom>
              <a:avLst/>
              <a:gdLst/>
              <a:ahLst/>
              <a:cxnLst/>
              <a:rect l="l" t="t" r="r" b="b"/>
              <a:pathLst>
                <a:path w="5298346" h="1644506">
                  <a:moveTo>
                    <a:pt x="0" y="0"/>
                  </a:moveTo>
                  <a:lnTo>
                    <a:pt x="5298346" y="0"/>
                  </a:lnTo>
                  <a:lnTo>
                    <a:pt x="5298346" y="1644506"/>
                  </a:lnTo>
                  <a:lnTo>
                    <a:pt x="0" y="1644506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98346" cy="168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8818" y="1588633"/>
            <a:ext cx="19383871" cy="1487212"/>
            <a:chOff x="0" y="0"/>
            <a:chExt cx="5105217" cy="391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05217" cy="391694"/>
            </a:xfrm>
            <a:custGeom>
              <a:avLst/>
              <a:gdLst/>
              <a:ahLst/>
              <a:cxnLst/>
              <a:rect l="l" t="t" r="r" b="b"/>
              <a:pathLst>
                <a:path w="5105217" h="391694">
                  <a:moveTo>
                    <a:pt x="0" y="0"/>
                  </a:moveTo>
                  <a:lnTo>
                    <a:pt x="5105217" y="0"/>
                  </a:lnTo>
                  <a:lnTo>
                    <a:pt x="5105217" y="391694"/>
                  </a:lnTo>
                  <a:lnTo>
                    <a:pt x="0" y="391694"/>
                  </a:lnTo>
                  <a:close/>
                </a:path>
              </a:pathLst>
            </a:custGeom>
            <a:solidFill>
              <a:srgbClr val="FFFFFF"/>
            </a:solidFill>
            <a:ln w="123825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05217" cy="42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20405" y="2011560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 dirty="0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REFERENCES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7797" y="4058330"/>
            <a:ext cx="16792407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……………………………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7797" y="5063555"/>
            <a:ext cx="16792407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7797" y="6068780"/>
            <a:ext cx="16792407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7797" y="7074005"/>
            <a:ext cx="16792407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7797" y="8079230"/>
            <a:ext cx="16792407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FF4F61D1-A7A6-3C04-B787-EF8DD1E159A1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38">
            <a:extLst>
              <a:ext uri="{FF2B5EF4-FFF2-40B4-BE49-F238E27FC236}">
                <a16:creationId xmlns:a16="http://schemas.microsoft.com/office/drawing/2014/main" id="{EC1839EF-D9EC-E9D3-DEAE-856B34379124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18332" y="4592407"/>
            <a:ext cx="19364327" cy="3437168"/>
          </a:xfrm>
          <a:custGeom>
            <a:avLst/>
            <a:gdLst/>
            <a:ahLst/>
            <a:cxnLst/>
            <a:rect l="l" t="t" r="r" b="b"/>
            <a:pathLst>
              <a:path w="19364327" h="3437168">
                <a:moveTo>
                  <a:pt x="0" y="3437168"/>
                </a:moveTo>
                <a:lnTo>
                  <a:pt x="19364328" y="3437168"/>
                </a:lnTo>
                <a:lnTo>
                  <a:pt x="19364328" y="0"/>
                </a:lnTo>
                <a:lnTo>
                  <a:pt x="0" y="0"/>
                </a:lnTo>
                <a:lnTo>
                  <a:pt x="0" y="34371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0" y="5143500"/>
            <a:ext cx="18288000" cy="5143500"/>
            <a:chOff x="0" y="0"/>
            <a:chExt cx="2833290" cy="7968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33290" cy="796863"/>
            </a:xfrm>
            <a:custGeom>
              <a:avLst/>
              <a:gdLst/>
              <a:ahLst/>
              <a:cxnLst/>
              <a:rect l="l" t="t" r="r" b="b"/>
              <a:pathLst>
                <a:path w="2833290" h="796863">
                  <a:moveTo>
                    <a:pt x="0" y="0"/>
                  </a:moveTo>
                  <a:lnTo>
                    <a:pt x="2833290" y="0"/>
                  </a:lnTo>
                  <a:lnTo>
                    <a:pt x="2833290" y="796863"/>
                  </a:lnTo>
                  <a:lnTo>
                    <a:pt x="0" y="796863"/>
                  </a:lnTo>
                  <a:close/>
                </a:path>
              </a:pathLst>
            </a:custGeom>
            <a:blipFill>
              <a:blip r:embed="rId3"/>
              <a:stretch>
                <a:fillRect b="-9999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15353" y="2933701"/>
            <a:ext cx="14457295" cy="5334000"/>
            <a:chOff x="0" y="0"/>
            <a:chExt cx="3807683" cy="15859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683" cy="1585942"/>
            </a:xfrm>
            <a:custGeom>
              <a:avLst/>
              <a:gdLst/>
              <a:ahLst/>
              <a:cxnLst/>
              <a:rect l="l" t="t" r="r" b="b"/>
              <a:pathLst>
                <a:path w="3807683" h="1585942">
                  <a:moveTo>
                    <a:pt x="0" y="0"/>
                  </a:moveTo>
                  <a:lnTo>
                    <a:pt x="3807683" y="0"/>
                  </a:lnTo>
                  <a:lnTo>
                    <a:pt x="3807683" y="1585942"/>
                  </a:lnTo>
                  <a:lnTo>
                    <a:pt x="0" y="1585942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07683" cy="1624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660568" y="546520"/>
            <a:ext cx="1626528" cy="1626528"/>
          </a:xfrm>
          <a:custGeom>
            <a:avLst/>
            <a:gdLst/>
            <a:ahLst/>
            <a:cxnLst/>
            <a:rect l="l" t="t" r="r" b="b"/>
            <a:pathLst>
              <a:path w="1626528" h="1626528">
                <a:moveTo>
                  <a:pt x="0" y="0"/>
                </a:moveTo>
                <a:lnTo>
                  <a:pt x="1626528" y="0"/>
                </a:lnTo>
                <a:lnTo>
                  <a:pt x="1626528" y="1626528"/>
                </a:lnTo>
                <a:lnTo>
                  <a:pt x="0" y="1626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8528178" y="546520"/>
            <a:ext cx="4378820" cy="1626528"/>
          </a:xfrm>
          <a:custGeom>
            <a:avLst/>
            <a:gdLst/>
            <a:ahLst/>
            <a:cxnLst/>
            <a:rect l="l" t="t" r="r" b="b"/>
            <a:pathLst>
              <a:path w="4378820" h="1626528">
                <a:moveTo>
                  <a:pt x="0" y="0"/>
                </a:moveTo>
                <a:lnTo>
                  <a:pt x="4378821" y="0"/>
                </a:lnTo>
                <a:lnTo>
                  <a:pt x="4378821" y="1626528"/>
                </a:lnTo>
                <a:lnTo>
                  <a:pt x="0" y="1626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5445030" y="4550443"/>
            <a:ext cx="7397940" cy="114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0"/>
              </a:lnSpc>
            </a:pPr>
            <a:r>
              <a:rPr lang="en-US" sz="735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98264" y="5937091"/>
            <a:ext cx="10331135" cy="72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3"/>
              </a:lnSpc>
            </a:pPr>
            <a:r>
              <a:rPr lang="en-US" sz="4698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291" y="-118359"/>
            <a:ext cx="7233351" cy="2550048"/>
            <a:chOff x="0" y="0"/>
            <a:chExt cx="1905080" cy="6716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5080" cy="671617"/>
            </a:xfrm>
            <a:custGeom>
              <a:avLst/>
              <a:gdLst/>
              <a:ahLst/>
              <a:cxnLst/>
              <a:rect l="l" t="t" r="r" b="b"/>
              <a:pathLst>
                <a:path w="1905080" h="671617">
                  <a:moveTo>
                    <a:pt x="0" y="0"/>
                  </a:moveTo>
                  <a:lnTo>
                    <a:pt x="1905080" y="0"/>
                  </a:lnTo>
                  <a:lnTo>
                    <a:pt x="1905080" y="671617"/>
                  </a:lnTo>
                  <a:lnTo>
                    <a:pt x="0" y="671617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5080" cy="709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83528"/>
            <a:ext cx="3104620" cy="1241330"/>
            <a:chOff x="0" y="0"/>
            <a:chExt cx="817678" cy="326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7678" cy="326935"/>
            </a:xfrm>
            <a:custGeom>
              <a:avLst/>
              <a:gdLst/>
              <a:ahLst/>
              <a:cxnLst/>
              <a:rect l="l" t="t" r="r" b="b"/>
              <a:pathLst>
                <a:path w="817678" h="326935">
                  <a:moveTo>
                    <a:pt x="0" y="0"/>
                  </a:moveTo>
                  <a:lnTo>
                    <a:pt x="817678" y="0"/>
                  </a:lnTo>
                  <a:lnTo>
                    <a:pt x="817678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7678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26125" y="3257217"/>
            <a:ext cx="638929" cy="607782"/>
          </a:xfrm>
          <a:custGeom>
            <a:avLst/>
            <a:gdLst/>
            <a:ahLst/>
            <a:cxnLst/>
            <a:rect l="l" t="t" r="r" b="b"/>
            <a:pathLst>
              <a:path w="638929" h="607782">
                <a:moveTo>
                  <a:pt x="0" y="0"/>
                </a:moveTo>
                <a:lnTo>
                  <a:pt x="638929" y="0"/>
                </a:lnTo>
                <a:lnTo>
                  <a:pt x="638929" y="607782"/>
                </a:lnTo>
                <a:lnTo>
                  <a:pt x="0" y="607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55406" y="5220033"/>
            <a:ext cx="848458" cy="788713"/>
          </a:xfrm>
          <a:custGeom>
            <a:avLst/>
            <a:gdLst/>
            <a:ahLst/>
            <a:cxnLst/>
            <a:rect l="l" t="t" r="r" b="b"/>
            <a:pathLst>
              <a:path w="848458" h="788713">
                <a:moveTo>
                  <a:pt x="0" y="0"/>
                </a:moveTo>
                <a:lnTo>
                  <a:pt x="848458" y="0"/>
                </a:lnTo>
                <a:lnTo>
                  <a:pt x="848458" y="788712"/>
                </a:lnTo>
                <a:lnTo>
                  <a:pt x="0" y="788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-12641" y="4246919"/>
            <a:ext cx="3142690" cy="1241330"/>
            <a:chOff x="0" y="0"/>
            <a:chExt cx="827704" cy="3269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23908" y="4538624"/>
            <a:ext cx="643363" cy="681408"/>
          </a:xfrm>
          <a:custGeom>
            <a:avLst/>
            <a:gdLst/>
            <a:ahLst/>
            <a:cxnLst/>
            <a:rect l="l" t="t" r="r" b="b"/>
            <a:pathLst>
              <a:path w="643363" h="681408">
                <a:moveTo>
                  <a:pt x="0" y="0"/>
                </a:moveTo>
                <a:lnTo>
                  <a:pt x="643363" y="0"/>
                </a:lnTo>
                <a:lnTo>
                  <a:pt x="643363" y="681409"/>
                </a:lnTo>
                <a:lnTo>
                  <a:pt x="0" y="681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-38070" y="5609125"/>
            <a:ext cx="3142690" cy="1241330"/>
            <a:chOff x="0" y="0"/>
            <a:chExt cx="827704" cy="326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8070" y="6971331"/>
            <a:ext cx="3142690" cy="1241330"/>
            <a:chOff x="0" y="0"/>
            <a:chExt cx="827704" cy="326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8070" y="8336486"/>
            <a:ext cx="3142690" cy="1241330"/>
            <a:chOff x="0" y="0"/>
            <a:chExt cx="827704" cy="326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68732" y="5954974"/>
            <a:ext cx="598539" cy="575096"/>
          </a:xfrm>
          <a:custGeom>
            <a:avLst/>
            <a:gdLst/>
            <a:ahLst/>
            <a:cxnLst/>
            <a:rect l="l" t="t" r="r" b="b"/>
            <a:pathLst>
              <a:path w="598539" h="575096">
                <a:moveTo>
                  <a:pt x="0" y="0"/>
                </a:moveTo>
                <a:lnTo>
                  <a:pt x="598539" y="0"/>
                </a:lnTo>
                <a:lnTo>
                  <a:pt x="598539" y="575097"/>
                </a:lnTo>
                <a:lnTo>
                  <a:pt x="0" y="5750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432378" y="7296800"/>
            <a:ext cx="596322" cy="593341"/>
          </a:xfrm>
          <a:custGeom>
            <a:avLst/>
            <a:gdLst/>
            <a:ahLst/>
            <a:cxnLst/>
            <a:rect l="l" t="t" r="r" b="b"/>
            <a:pathLst>
              <a:path w="596322" h="593341">
                <a:moveTo>
                  <a:pt x="0" y="0"/>
                </a:moveTo>
                <a:lnTo>
                  <a:pt x="596322" y="0"/>
                </a:lnTo>
                <a:lnTo>
                  <a:pt x="596322" y="593341"/>
                </a:lnTo>
                <a:lnTo>
                  <a:pt x="0" y="593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423908" y="8660336"/>
            <a:ext cx="609084" cy="639458"/>
          </a:xfrm>
          <a:custGeom>
            <a:avLst/>
            <a:gdLst/>
            <a:ahLst/>
            <a:cxnLst/>
            <a:rect l="l" t="t" r="r" b="b"/>
            <a:pathLst>
              <a:path w="609084" h="639458">
                <a:moveTo>
                  <a:pt x="0" y="0"/>
                </a:moveTo>
                <a:lnTo>
                  <a:pt x="609084" y="0"/>
                </a:lnTo>
                <a:lnTo>
                  <a:pt x="609084" y="639459"/>
                </a:lnTo>
                <a:lnTo>
                  <a:pt x="0" y="639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6" name="Group 26"/>
          <p:cNvGrpSpPr/>
          <p:nvPr/>
        </p:nvGrpSpPr>
        <p:grpSpPr>
          <a:xfrm>
            <a:off x="4370046" y="3776030"/>
            <a:ext cx="4444568" cy="3283450"/>
            <a:chOff x="0" y="0"/>
            <a:chExt cx="1170586" cy="8647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70586" cy="864777"/>
            </a:xfrm>
            <a:custGeom>
              <a:avLst/>
              <a:gdLst/>
              <a:ahLst/>
              <a:cxnLst/>
              <a:rect l="l" t="t" r="r" b="b"/>
              <a:pathLst>
                <a:path w="1170586" h="864777">
                  <a:moveTo>
                    <a:pt x="0" y="0"/>
                  </a:moveTo>
                  <a:lnTo>
                    <a:pt x="1170586" y="0"/>
                  </a:lnTo>
                  <a:lnTo>
                    <a:pt x="1170586" y="864777"/>
                  </a:lnTo>
                  <a:lnTo>
                    <a:pt x="0" y="864777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70586" cy="902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3406030" y="3629858"/>
            <a:ext cx="9301890" cy="10824017"/>
            <a:chOff x="0" y="0"/>
            <a:chExt cx="6985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3503" tIns="53503" rIns="53503" bIns="5350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00399" y="5143847"/>
            <a:ext cx="4444568" cy="3283450"/>
            <a:chOff x="0" y="0"/>
            <a:chExt cx="1170586" cy="86477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70586" cy="864777"/>
            </a:xfrm>
            <a:custGeom>
              <a:avLst/>
              <a:gdLst/>
              <a:ahLst/>
              <a:cxnLst/>
              <a:rect l="l" t="t" r="r" b="b"/>
              <a:pathLst>
                <a:path w="1170586" h="864777">
                  <a:moveTo>
                    <a:pt x="0" y="0"/>
                  </a:moveTo>
                  <a:lnTo>
                    <a:pt x="1170586" y="0"/>
                  </a:lnTo>
                  <a:lnTo>
                    <a:pt x="1170586" y="864777"/>
                  </a:lnTo>
                  <a:lnTo>
                    <a:pt x="0" y="86477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170586" cy="902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95903" y="3776030"/>
            <a:ext cx="4444568" cy="3283450"/>
            <a:chOff x="0" y="0"/>
            <a:chExt cx="1170586" cy="86477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70586" cy="864777"/>
            </a:xfrm>
            <a:custGeom>
              <a:avLst/>
              <a:gdLst/>
              <a:ahLst/>
              <a:cxnLst/>
              <a:rect l="l" t="t" r="r" b="b"/>
              <a:pathLst>
                <a:path w="1170586" h="864777">
                  <a:moveTo>
                    <a:pt x="0" y="0"/>
                  </a:moveTo>
                  <a:lnTo>
                    <a:pt x="1170586" y="0"/>
                  </a:lnTo>
                  <a:lnTo>
                    <a:pt x="1170586" y="864777"/>
                  </a:lnTo>
                  <a:lnTo>
                    <a:pt x="0" y="864777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170586" cy="902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9" name="Freeform 39"/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0" name="TextBox 40"/>
          <p:cNvSpPr txBox="1"/>
          <p:nvPr/>
        </p:nvSpPr>
        <p:spPr>
          <a:xfrm>
            <a:off x="838200" y="782764"/>
            <a:ext cx="5047190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9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77679" y="3343845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Background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47877" y="4529099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Problem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2817" y="9625442"/>
            <a:ext cx="2798986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2447" y="5891305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2447" y="7253511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2447" y="8618667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Scope and Limitations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131656" y="4462448"/>
            <a:ext cx="286810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969579" y="5967777"/>
            <a:ext cx="286810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…………….</a:t>
            </a:r>
            <a:endParaRPr lang="en-US" sz="2196" dirty="0">
              <a:solidFill>
                <a:srgbClr val="09161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874607" y="4462448"/>
            <a:ext cx="286810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…………………..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813633" y="8524967"/>
            <a:ext cx="3218099" cy="10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Importance of the topic in current scientific or practical context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74272" y="2951780"/>
            <a:ext cx="4182877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Brief explanation of the research problem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736027" y="2973640"/>
            <a:ext cx="4182877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Gap between existing studies and real conditions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291" y="-118359"/>
            <a:ext cx="7233351" cy="2550048"/>
            <a:chOff x="0" y="0"/>
            <a:chExt cx="1905080" cy="6716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5080" cy="671617"/>
            </a:xfrm>
            <a:custGeom>
              <a:avLst/>
              <a:gdLst/>
              <a:ahLst/>
              <a:cxnLst/>
              <a:rect l="l" t="t" r="r" b="b"/>
              <a:pathLst>
                <a:path w="1905080" h="671617">
                  <a:moveTo>
                    <a:pt x="0" y="0"/>
                  </a:moveTo>
                  <a:lnTo>
                    <a:pt x="1905080" y="0"/>
                  </a:lnTo>
                  <a:lnTo>
                    <a:pt x="1905080" y="671617"/>
                  </a:lnTo>
                  <a:lnTo>
                    <a:pt x="0" y="671617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5080" cy="709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83528"/>
            <a:ext cx="3104620" cy="1241330"/>
            <a:chOff x="0" y="0"/>
            <a:chExt cx="817678" cy="326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7678" cy="326935"/>
            </a:xfrm>
            <a:custGeom>
              <a:avLst/>
              <a:gdLst/>
              <a:ahLst/>
              <a:cxnLst/>
              <a:rect l="l" t="t" r="r" b="b"/>
              <a:pathLst>
                <a:path w="817678" h="326935">
                  <a:moveTo>
                    <a:pt x="0" y="0"/>
                  </a:moveTo>
                  <a:lnTo>
                    <a:pt x="817678" y="0"/>
                  </a:lnTo>
                  <a:lnTo>
                    <a:pt x="817678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7678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85390" y="3257217"/>
            <a:ext cx="9583671" cy="867641"/>
            <a:chOff x="0" y="0"/>
            <a:chExt cx="2524094" cy="2285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6125" y="3257217"/>
            <a:ext cx="638929" cy="607782"/>
          </a:xfrm>
          <a:custGeom>
            <a:avLst/>
            <a:gdLst/>
            <a:ahLst/>
            <a:cxnLst/>
            <a:rect l="l" t="t" r="r" b="b"/>
            <a:pathLst>
              <a:path w="638929" h="607782">
                <a:moveTo>
                  <a:pt x="0" y="0"/>
                </a:moveTo>
                <a:lnTo>
                  <a:pt x="638929" y="0"/>
                </a:lnTo>
                <a:lnTo>
                  <a:pt x="638929" y="607782"/>
                </a:lnTo>
                <a:lnTo>
                  <a:pt x="0" y="607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155406" y="5220033"/>
            <a:ext cx="848458" cy="788713"/>
          </a:xfrm>
          <a:custGeom>
            <a:avLst/>
            <a:gdLst/>
            <a:ahLst/>
            <a:cxnLst/>
            <a:rect l="l" t="t" r="r" b="b"/>
            <a:pathLst>
              <a:path w="848458" h="788713">
                <a:moveTo>
                  <a:pt x="0" y="0"/>
                </a:moveTo>
                <a:lnTo>
                  <a:pt x="848458" y="0"/>
                </a:lnTo>
                <a:lnTo>
                  <a:pt x="848458" y="788712"/>
                </a:lnTo>
                <a:lnTo>
                  <a:pt x="0" y="788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-12641" y="4246919"/>
            <a:ext cx="3142690" cy="1241330"/>
            <a:chOff x="0" y="0"/>
            <a:chExt cx="827704" cy="3269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23908" y="4538624"/>
            <a:ext cx="643363" cy="681408"/>
          </a:xfrm>
          <a:custGeom>
            <a:avLst/>
            <a:gdLst/>
            <a:ahLst/>
            <a:cxnLst/>
            <a:rect l="l" t="t" r="r" b="b"/>
            <a:pathLst>
              <a:path w="643363" h="681408">
                <a:moveTo>
                  <a:pt x="0" y="0"/>
                </a:moveTo>
                <a:lnTo>
                  <a:pt x="643363" y="0"/>
                </a:lnTo>
                <a:lnTo>
                  <a:pt x="643363" y="681409"/>
                </a:lnTo>
                <a:lnTo>
                  <a:pt x="0" y="681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7" name="Group 17"/>
          <p:cNvGrpSpPr/>
          <p:nvPr/>
        </p:nvGrpSpPr>
        <p:grpSpPr>
          <a:xfrm>
            <a:off x="-38070" y="5609125"/>
            <a:ext cx="3142690" cy="1241330"/>
            <a:chOff x="0" y="0"/>
            <a:chExt cx="827704" cy="326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8070" y="6971331"/>
            <a:ext cx="3142690" cy="1241330"/>
            <a:chOff x="0" y="0"/>
            <a:chExt cx="827704" cy="326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38070" y="8336486"/>
            <a:ext cx="3142690" cy="1241330"/>
            <a:chOff x="0" y="0"/>
            <a:chExt cx="827704" cy="3269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68732" y="5954974"/>
            <a:ext cx="598539" cy="575096"/>
          </a:xfrm>
          <a:custGeom>
            <a:avLst/>
            <a:gdLst/>
            <a:ahLst/>
            <a:cxnLst/>
            <a:rect l="l" t="t" r="r" b="b"/>
            <a:pathLst>
              <a:path w="598539" h="575096">
                <a:moveTo>
                  <a:pt x="0" y="0"/>
                </a:moveTo>
                <a:lnTo>
                  <a:pt x="598539" y="0"/>
                </a:lnTo>
                <a:lnTo>
                  <a:pt x="598539" y="575097"/>
                </a:lnTo>
                <a:lnTo>
                  <a:pt x="0" y="5750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432378" y="7296800"/>
            <a:ext cx="596322" cy="593341"/>
          </a:xfrm>
          <a:custGeom>
            <a:avLst/>
            <a:gdLst/>
            <a:ahLst/>
            <a:cxnLst/>
            <a:rect l="l" t="t" r="r" b="b"/>
            <a:pathLst>
              <a:path w="596322" h="593341">
                <a:moveTo>
                  <a:pt x="0" y="0"/>
                </a:moveTo>
                <a:lnTo>
                  <a:pt x="596322" y="0"/>
                </a:lnTo>
                <a:lnTo>
                  <a:pt x="596322" y="593341"/>
                </a:lnTo>
                <a:lnTo>
                  <a:pt x="0" y="593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>
            <a:off x="423908" y="8660336"/>
            <a:ext cx="609084" cy="639458"/>
          </a:xfrm>
          <a:custGeom>
            <a:avLst/>
            <a:gdLst/>
            <a:ahLst/>
            <a:cxnLst/>
            <a:rect l="l" t="t" r="r" b="b"/>
            <a:pathLst>
              <a:path w="609084" h="639458">
                <a:moveTo>
                  <a:pt x="0" y="0"/>
                </a:moveTo>
                <a:lnTo>
                  <a:pt x="609084" y="0"/>
                </a:lnTo>
                <a:lnTo>
                  <a:pt x="609084" y="639459"/>
                </a:lnTo>
                <a:lnTo>
                  <a:pt x="0" y="639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TextBox 29"/>
          <p:cNvSpPr txBox="1"/>
          <p:nvPr/>
        </p:nvSpPr>
        <p:spPr>
          <a:xfrm>
            <a:off x="838200" y="782764"/>
            <a:ext cx="5047190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7679" y="3343845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Background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25597" y="3517038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75911" y="2986056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7877" y="4529099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Problem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2817" y="9625442"/>
            <a:ext cx="2798986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2447" y="5891305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2447" y="7253511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2447" y="8618667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Scope and Limitations</a:t>
            </a:r>
          </a:p>
        </p:txBody>
      </p:sp>
      <p:grpSp>
        <p:nvGrpSpPr>
          <p:cNvPr id="38" name="Group 38"/>
          <p:cNvGrpSpPr/>
          <p:nvPr/>
        </p:nvGrpSpPr>
        <p:grpSpPr>
          <a:xfrm rot="5400000">
            <a:off x="13406030" y="3629858"/>
            <a:ext cx="9301890" cy="10824017"/>
            <a:chOff x="0" y="0"/>
            <a:chExt cx="6985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3503" tIns="53503" rIns="53503" bIns="5350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885390" y="4386741"/>
            <a:ext cx="9583671" cy="867641"/>
            <a:chOff x="0" y="0"/>
            <a:chExt cx="2524094" cy="22851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6225597" y="4646561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......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575911" y="4095097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885390" y="5564482"/>
            <a:ext cx="9583671" cy="867641"/>
            <a:chOff x="0" y="0"/>
            <a:chExt cx="2524094" cy="22851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225597" y="5824303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4575911" y="5293321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5885390" y="6694006"/>
            <a:ext cx="9583671" cy="867641"/>
            <a:chOff x="0" y="0"/>
            <a:chExt cx="2524094" cy="22851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6225597" y="6953826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4575911" y="6402361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id="56" name="Freeform 39">
            <a:extLst>
              <a:ext uri="{FF2B5EF4-FFF2-40B4-BE49-F238E27FC236}">
                <a16:creationId xmlns:a16="http://schemas.microsoft.com/office/drawing/2014/main" id="{BEEA44AA-37BF-FA91-6D8A-C556A882E120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7" name="Freeform 38">
            <a:extLst>
              <a:ext uri="{FF2B5EF4-FFF2-40B4-BE49-F238E27FC236}">
                <a16:creationId xmlns:a16="http://schemas.microsoft.com/office/drawing/2014/main" id="{239372A0-7A28-7F56-94A3-9D06F0412111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291" y="-118359"/>
            <a:ext cx="7233351" cy="2550048"/>
            <a:chOff x="0" y="0"/>
            <a:chExt cx="1905080" cy="6716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5080" cy="671617"/>
            </a:xfrm>
            <a:custGeom>
              <a:avLst/>
              <a:gdLst/>
              <a:ahLst/>
              <a:cxnLst/>
              <a:rect l="l" t="t" r="r" b="b"/>
              <a:pathLst>
                <a:path w="1905080" h="671617">
                  <a:moveTo>
                    <a:pt x="0" y="0"/>
                  </a:moveTo>
                  <a:lnTo>
                    <a:pt x="1905080" y="0"/>
                  </a:lnTo>
                  <a:lnTo>
                    <a:pt x="1905080" y="671617"/>
                  </a:lnTo>
                  <a:lnTo>
                    <a:pt x="0" y="671617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5080" cy="709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83528"/>
            <a:ext cx="3104620" cy="1241330"/>
            <a:chOff x="0" y="0"/>
            <a:chExt cx="817678" cy="326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7678" cy="326935"/>
            </a:xfrm>
            <a:custGeom>
              <a:avLst/>
              <a:gdLst/>
              <a:ahLst/>
              <a:cxnLst/>
              <a:rect l="l" t="t" r="r" b="b"/>
              <a:pathLst>
                <a:path w="817678" h="326935">
                  <a:moveTo>
                    <a:pt x="0" y="0"/>
                  </a:moveTo>
                  <a:lnTo>
                    <a:pt x="817678" y="0"/>
                  </a:lnTo>
                  <a:lnTo>
                    <a:pt x="817678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7678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26125" y="3257217"/>
            <a:ext cx="638929" cy="607782"/>
          </a:xfrm>
          <a:custGeom>
            <a:avLst/>
            <a:gdLst/>
            <a:ahLst/>
            <a:cxnLst/>
            <a:rect l="l" t="t" r="r" b="b"/>
            <a:pathLst>
              <a:path w="638929" h="607782">
                <a:moveTo>
                  <a:pt x="0" y="0"/>
                </a:moveTo>
                <a:lnTo>
                  <a:pt x="638929" y="0"/>
                </a:lnTo>
                <a:lnTo>
                  <a:pt x="638929" y="607782"/>
                </a:lnTo>
                <a:lnTo>
                  <a:pt x="0" y="607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55406" y="5220033"/>
            <a:ext cx="848458" cy="788713"/>
          </a:xfrm>
          <a:custGeom>
            <a:avLst/>
            <a:gdLst/>
            <a:ahLst/>
            <a:cxnLst/>
            <a:rect l="l" t="t" r="r" b="b"/>
            <a:pathLst>
              <a:path w="848458" h="788713">
                <a:moveTo>
                  <a:pt x="0" y="0"/>
                </a:moveTo>
                <a:lnTo>
                  <a:pt x="848458" y="0"/>
                </a:lnTo>
                <a:lnTo>
                  <a:pt x="848458" y="788712"/>
                </a:lnTo>
                <a:lnTo>
                  <a:pt x="0" y="788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-12641" y="4246919"/>
            <a:ext cx="3142690" cy="1241330"/>
            <a:chOff x="0" y="0"/>
            <a:chExt cx="827704" cy="3269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23908" y="4538624"/>
            <a:ext cx="643363" cy="681408"/>
          </a:xfrm>
          <a:custGeom>
            <a:avLst/>
            <a:gdLst/>
            <a:ahLst/>
            <a:cxnLst/>
            <a:rect l="l" t="t" r="r" b="b"/>
            <a:pathLst>
              <a:path w="643363" h="681408">
                <a:moveTo>
                  <a:pt x="0" y="0"/>
                </a:moveTo>
                <a:lnTo>
                  <a:pt x="643363" y="0"/>
                </a:lnTo>
                <a:lnTo>
                  <a:pt x="643363" y="681409"/>
                </a:lnTo>
                <a:lnTo>
                  <a:pt x="0" y="681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-38070" y="5609125"/>
            <a:ext cx="3142690" cy="1241330"/>
            <a:chOff x="0" y="0"/>
            <a:chExt cx="827704" cy="326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8070" y="6971331"/>
            <a:ext cx="3142690" cy="1241330"/>
            <a:chOff x="0" y="0"/>
            <a:chExt cx="827704" cy="326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8070" y="8336486"/>
            <a:ext cx="3142690" cy="1241330"/>
            <a:chOff x="0" y="0"/>
            <a:chExt cx="827704" cy="326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68732" y="5954974"/>
            <a:ext cx="598539" cy="575096"/>
          </a:xfrm>
          <a:custGeom>
            <a:avLst/>
            <a:gdLst/>
            <a:ahLst/>
            <a:cxnLst/>
            <a:rect l="l" t="t" r="r" b="b"/>
            <a:pathLst>
              <a:path w="598539" h="575096">
                <a:moveTo>
                  <a:pt x="0" y="0"/>
                </a:moveTo>
                <a:lnTo>
                  <a:pt x="598539" y="0"/>
                </a:lnTo>
                <a:lnTo>
                  <a:pt x="598539" y="575097"/>
                </a:lnTo>
                <a:lnTo>
                  <a:pt x="0" y="5750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432378" y="7296800"/>
            <a:ext cx="596322" cy="593341"/>
          </a:xfrm>
          <a:custGeom>
            <a:avLst/>
            <a:gdLst/>
            <a:ahLst/>
            <a:cxnLst/>
            <a:rect l="l" t="t" r="r" b="b"/>
            <a:pathLst>
              <a:path w="596322" h="593341">
                <a:moveTo>
                  <a:pt x="0" y="0"/>
                </a:moveTo>
                <a:lnTo>
                  <a:pt x="596322" y="0"/>
                </a:lnTo>
                <a:lnTo>
                  <a:pt x="596322" y="593341"/>
                </a:lnTo>
                <a:lnTo>
                  <a:pt x="0" y="593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423908" y="8660336"/>
            <a:ext cx="609084" cy="639458"/>
          </a:xfrm>
          <a:custGeom>
            <a:avLst/>
            <a:gdLst/>
            <a:ahLst/>
            <a:cxnLst/>
            <a:rect l="l" t="t" r="r" b="b"/>
            <a:pathLst>
              <a:path w="609084" h="639458">
                <a:moveTo>
                  <a:pt x="0" y="0"/>
                </a:moveTo>
                <a:lnTo>
                  <a:pt x="609084" y="0"/>
                </a:lnTo>
                <a:lnTo>
                  <a:pt x="609084" y="639459"/>
                </a:lnTo>
                <a:lnTo>
                  <a:pt x="0" y="639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TextBox 26"/>
          <p:cNvSpPr txBox="1"/>
          <p:nvPr/>
        </p:nvSpPr>
        <p:spPr>
          <a:xfrm>
            <a:off x="838200" y="782764"/>
            <a:ext cx="5047190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7679" y="3343845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Background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75911" y="2986056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47877" y="4529099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Problem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2817" y="9625442"/>
            <a:ext cx="2798986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2447" y="5891305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2447" y="7253511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2447" y="8618667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Scope and Limitations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75911" y="4095097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75911" y="5293321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75911" y="6402361"/>
            <a:ext cx="1029951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885390" y="3257217"/>
            <a:ext cx="9583671" cy="867641"/>
            <a:chOff x="0" y="0"/>
            <a:chExt cx="2524094" cy="22851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6225597" y="3517038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" name="Group 41"/>
          <p:cNvGrpSpPr/>
          <p:nvPr/>
        </p:nvGrpSpPr>
        <p:grpSpPr>
          <a:xfrm rot="5400000">
            <a:off x="13406030" y="3629858"/>
            <a:ext cx="9301890" cy="10824017"/>
            <a:chOff x="0" y="0"/>
            <a:chExt cx="6985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3503" tIns="53503" rIns="53503" bIns="5350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885390" y="4386741"/>
            <a:ext cx="9583671" cy="867641"/>
            <a:chOff x="0" y="0"/>
            <a:chExt cx="2524094" cy="22851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225597" y="4646561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5885390" y="5564482"/>
            <a:ext cx="9583671" cy="867641"/>
            <a:chOff x="0" y="0"/>
            <a:chExt cx="2524094" cy="22851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6225597" y="5824303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5885390" y="6694006"/>
            <a:ext cx="9583671" cy="867641"/>
            <a:chOff x="0" y="0"/>
            <a:chExt cx="2524094" cy="22851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524094" cy="228514"/>
            </a:xfrm>
            <a:custGeom>
              <a:avLst/>
              <a:gdLst/>
              <a:ahLst/>
              <a:cxnLst/>
              <a:rect l="l" t="t" r="r" b="b"/>
              <a:pathLst>
                <a:path w="2524094" h="228514">
                  <a:moveTo>
                    <a:pt x="0" y="0"/>
                  </a:moveTo>
                  <a:lnTo>
                    <a:pt x="2524094" y="0"/>
                  </a:lnTo>
                  <a:lnTo>
                    <a:pt x="2524094" y="228514"/>
                  </a:lnTo>
                  <a:lnTo>
                    <a:pt x="0" y="228514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2524094" cy="266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225597" y="6953826"/>
            <a:ext cx="7442323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Freeform 39">
            <a:extLst>
              <a:ext uri="{FF2B5EF4-FFF2-40B4-BE49-F238E27FC236}">
                <a16:creationId xmlns:a16="http://schemas.microsoft.com/office/drawing/2014/main" id="{06188045-51EC-D65D-5BD1-DACCE153D961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7" name="Freeform 38">
            <a:extLst>
              <a:ext uri="{FF2B5EF4-FFF2-40B4-BE49-F238E27FC236}">
                <a16:creationId xmlns:a16="http://schemas.microsoft.com/office/drawing/2014/main" id="{E2AA67D5-C45C-9E77-686E-1A9B3ABEF7C8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291" y="-118359"/>
            <a:ext cx="7233351" cy="2550048"/>
            <a:chOff x="0" y="0"/>
            <a:chExt cx="1905080" cy="6716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5080" cy="671617"/>
            </a:xfrm>
            <a:custGeom>
              <a:avLst/>
              <a:gdLst/>
              <a:ahLst/>
              <a:cxnLst/>
              <a:rect l="l" t="t" r="r" b="b"/>
              <a:pathLst>
                <a:path w="1905080" h="671617">
                  <a:moveTo>
                    <a:pt x="0" y="0"/>
                  </a:moveTo>
                  <a:lnTo>
                    <a:pt x="1905080" y="0"/>
                  </a:lnTo>
                  <a:lnTo>
                    <a:pt x="1905080" y="671617"/>
                  </a:lnTo>
                  <a:lnTo>
                    <a:pt x="0" y="671617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5080" cy="709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83528"/>
            <a:ext cx="3104620" cy="1241330"/>
            <a:chOff x="0" y="0"/>
            <a:chExt cx="817678" cy="326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7678" cy="326935"/>
            </a:xfrm>
            <a:custGeom>
              <a:avLst/>
              <a:gdLst/>
              <a:ahLst/>
              <a:cxnLst/>
              <a:rect l="l" t="t" r="r" b="b"/>
              <a:pathLst>
                <a:path w="817678" h="326935">
                  <a:moveTo>
                    <a:pt x="0" y="0"/>
                  </a:moveTo>
                  <a:lnTo>
                    <a:pt x="817678" y="0"/>
                  </a:lnTo>
                  <a:lnTo>
                    <a:pt x="817678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7678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26125" y="3257217"/>
            <a:ext cx="638929" cy="607782"/>
          </a:xfrm>
          <a:custGeom>
            <a:avLst/>
            <a:gdLst/>
            <a:ahLst/>
            <a:cxnLst/>
            <a:rect l="l" t="t" r="r" b="b"/>
            <a:pathLst>
              <a:path w="638929" h="607782">
                <a:moveTo>
                  <a:pt x="0" y="0"/>
                </a:moveTo>
                <a:lnTo>
                  <a:pt x="638929" y="0"/>
                </a:lnTo>
                <a:lnTo>
                  <a:pt x="638929" y="607782"/>
                </a:lnTo>
                <a:lnTo>
                  <a:pt x="0" y="607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55406" y="5220033"/>
            <a:ext cx="848458" cy="788713"/>
          </a:xfrm>
          <a:custGeom>
            <a:avLst/>
            <a:gdLst/>
            <a:ahLst/>
            <a:cxnLst/>
            <a:rect l="l" t="t" r="r" b="b"/>
            <a:pathLst>
              <a:path w="848458" h="788713">
                <a:moveTo>
                  <a:pt x="0" y="0"/>
                </a:moveTo>
                <a:lnTo>
                  <a:pt x="848458" y="0"/>
                </a:lnTo>
                <a:lnTo>
                  <a:pt x="848458" y="788712"/>
                </a:lnTo>
                <a:lnTo>
                  <a:pt x="0" y="788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-12641" y="4246919"/>
            <a:ext cx="3142690" cy="1241330"/>
            <a:chOff x="0" y="0"/>
            <a:chExt cx="827704" cy="3269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23908" y="4538624"/>
            <a:ext cx="643363" cy="681408"/>
          </a:xfrm>
          <a:custGeom>
            <a:avLst/>
            <a:gdLst/>
            <a:ahLst/>
            <a:cxnLst/>
            <a:rect l="l" t="t" r="r" b="b"/>
            <a:pathLst>
              <a:path w="643363" h="681408">
                <a:moveTo>
                  <a:pt x="0" y="0"/>
                </a:moveTo>
                <a:lnTo>
                  <a:pt x="643363" y="0"/>
                </a:lnTo>
                <a:lnTo>
                  <a:pt x="643363" y="681409"/>
                </a:lnTo>
                <a:lnTo>
                  <a:pt x="0" y="681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-38070" y="5609125"/>
            <a:ext cx="3142690" cy="1241330"/>
            <a:chOff x="0" y="0"/>
            <a:chExt cx="827704" cy="3269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38070" y="6971331"/>
            <a:ext cx="3142690" cy="1241330"/>
            <a:chOff x="0" y="0"/>
            <a:chExt cx="827704" cy="326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8070" y="8336486"/>
            <a:ext cx="3142690" cy="1241330"/>
            <a:chOff x="0" y="0"/>
            <a:chExt cx="827704" cy="326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68732" y="5954974"/>
            <a:ext cx="598539" cy="575096"/>
          </a:xfrm>
          <a:custGeom>
            <a:avLst/>
            <a:gdLst/>
            <a:ahLst/>
            <a:cxnLst/>
            <a:rect l="l" t="t" r="r" b="b"/>
            <a:pathLst>
              <a:path w="598539" h="575096">
                <a:moveTo>
                  <a:pt x="0" y="0"/>
                </a:moveTo>
                <a:lnTo>
                  <a:pt x="598539" y="0"/>
                </a:lnTo>
                <a:lnTo>
                  <a:pt x="598539" y="575097"/>
                </a:lnTo>
                <a:lnTo>
                  <a:pt x="0" y="5750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432378" y="7296800"/>
            <a:ext cx="596322" cy="593341"/>
          </a:xfrm>
          <a:custGeom>
            <a:avLst/>
            <a:gdLst/>
            <a:ahLst/>
            <a:cxnLst/>
            <a:rect l="l" t="t" r="r" b="b"/>
            <a:pathLst>
              <a:path w="596322" h="593341">
                <a:moveTo>
                  <a:pt x="0" y="0"/>
                </a:moveTo>
                <a:lnTo>
                  <a:pt x="596322" y="0"/>
                </a:lnTo>
                <a:lnTo>
                  <a:pt x="596322" y="593341"/>
                </a:lnTo>
                <a:lnTo>
                  <a:pt x="0" y="593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423908" y="8660336"/>
            <a:ext cx="609084" cy="639458"/>
          </a:xfrm>
          <a:custGeom>
            <a:avLst/>
            <a:gdLst/>
            <a:ahLst/>
            <a:cxnLst/>
            <a:rect l="l" t="t" r="r" b="b"/>
            <a:pathLst>
              <a:path w="609084" h="639458">
                <a:moveTo>
                  <a:pt x="0" y="0"/>
                </a:moveTo>
                <a:lnTo>
                  <a:pt x="609084" y="0"/>
                </a:lnTo>
                <a:lnTo>
                  <a:pt x="609084" y="639459"/>
                </a:lnTo>
                <a:lnTo>
                  <a:pt x="0" y="639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6" name="Group 26"/>
          <p:cNvGrpSpPr/>
          <p:nvPr/>
        </p:nvGrpSpPr>
        <p:grpSpPr>
          <a:xfrm>
            <a:off x="4345703" y="2902943"/>
            <a:ext cx="6580604" cy="2027993"/>
            <a:chOff x="0" y="0"/>
            <a:chExt cx="1733163" cy="53412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33163" cy="534122"/>
            </a:xfrm>
            <a:custGeom>
              <a:avLst/>
              <a:gdLst/>
              <a:ahLst/>
              <a:cxnLst/>
              <a:rect l="l" t="t" r="r" b="b"/>
              <a:pathLst>
                <a:path w="1733163" h="534122">
                  <a:moveTo>
                    <a:pt x="0" y="0"/>
                  </a:moveTo>
                  <a:lnTo>
                    <a:pt x="1733163" y="0"/>
                  </a:lnTo>
                  <a:lnTo>
                    <a:pt x="1733163" y="534122"/>
                  </a:lnTo>
                  <a:lnTo>
                    <a:pt x="0" y="534122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33163" cy="572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3406030" y="3629858"/>
            <a:ext cx="9301890" cy="10824017"/>
            <a:chOff x="0" y="0"/>
            <a:chExt cx="6985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3503" tIns="53503" rIns="53503" bIns="5350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637484" y="5105474"/>
            <a:ext cx="6580604" cy="2027993"/>
            <a:chOff x="0" y="0"/>
            <a:chExt cx="1733163" cy="53412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33163" cy="534122"/>
            </a:xfrm>
            <a:custGeom>
              <a:avLst/>
              <a:gdLst/>
              <a:ahLst/>
              <a:cxnLst/>
              <a:rect l="l" t="t" r="r" b="b"/>
              <a:pathLst>
                <a:path w="1733163" h="534122">
                  <a:moveTo>
                    <a:pt x="0" y="0"/>
                  </a:moveTo>
                  <a:lnTo>
                    <a:pt x="1733163" y="0"/>
                  </a:lnTo>
                  <a:lnTo>
                    <a:pt x="1733163" y="534122"/>
                  </a:lnTo>
                  <a:lnTo>
                    <a:pt x="0" y="534122"/>
                  </a:lnTo>
                  <a:close/>
                </a:path>
              </a:pathLst>
            </a:custGeom>
            <a:solidFill>
              <a:srgbClr val="27548A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733163" cy="572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807145" y="7330748"/>
            <a:ext cx="6580604" cy="2027993"/>
            <a:chOff x="0" y="0"/>
            <a:chExt cx="1733163" cy="53412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33163" cy="534122"/>
            </a:xfrm>
            <a:custGeom>
              <a:avLst/>
              <a:gdLst/>
              <a:ahLst/>
              <a:cxnLst/>
              <a:rect l="l" t="t" r="r" b="b"/>
              <a:pathLst>
                <a:path w="1733163" h="534122">
                  <a:moveTo>
                    <a:pt x="0" y="0"/>
                  </a:moveTo>
                  <a:lnTo>
                    <a:pt x="1733163" y="0"/>
                  </a:lnTo>
                  <a:lnTo>
                    <a:pt x="1733163" y="534122"/>
                  </a:lnTo>
                  <a:lnTo>
                    <a:pt x="0" y="534122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733163" cy="572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838200" y="782764"/>
            <a:ext cx="5047190" cy="62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9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77679" y="3343845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Background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47877" y="4529099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Problem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2817" y="9625442"/>
            <a:ext cx="2798986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2447" y="5891305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2447" y="7253511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2447" y="8618667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Scope and Limitations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766699" y="3804168"/>
            <a:ext cx="575766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766699" y="3298749"/>
            <a:ext cx="5527926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Academic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106105" y="6029255"/>
            <a:ext cx="575766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106105" y="5523835"/>
            <a:ext cx="5527926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Practical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228141" y="8256074"/>
            <a:ext cx="575766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………</a:t>
            </a:r>
            <a:endParaRPr lang="en-US" sz="219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228141" y="7750654"/>
            <a:ext cx="5527926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219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Policy or professional implications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195774" y="2684411"/>
            <a:ext cx="641374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gradFill>
                  <a:gsLst>
                    <a:gs pos="0">
                      <a:srgbClr val="183B4E">
                        <a:alpha val="100000"/>
                      </a:srgbClr>
                    </a:gs>
                    <a:gs pos="100000">
                      <a:srgbClr val="000000">
                        <a:alpha val="10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548517" y="4808509"/>
            <a:ext cx="641374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solidFill>
                  <a:srgbClr val="27548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699552" y="7091220"/>
            <a:ext cx="641374" cy="12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0"/>
              </a:lnSpc>
            </a:pPr>
            <a:r>
              <a:rPr lang="en-US" sz="830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id="54" name="Freeform 39">
            <a:extLst>
              <a:ext uri="{FF2B5EF4-FFF2-40B4-BE49-F238E27FC236}">
                <a16:creationId xmlns:a16="http://schemas.microsoft.com/office/drawing/2014/main" id="{189AF072-1686-4BE9-8256-16A4EA206B03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5" name="Freeform 38">
            <a:extLst>
              <a:ext uri="{FF2B5EF4-FFF2-40B4-BE49-F238E27FC236}">
                <a16:creationId xmlns:a16="http://schemas.microsoft.com/office/drawing/2014/main" id="{CE53B37A-4AE6-5563-CAA6-3DCA02A97FD9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291" y="-118359"/>
            <a:ext cx="7233351" cy="2550048"/>
            <a:chOff x="0" y="0"/>
            <a:chExt cx="1905080" cy="6716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5080" cy="671617"/>
            </a:xfrm>
            <a:custGeom>
              <a:avLst/>
              <a:gdLst/>
              <a:ahLst/>
              <a:cxnLst/>
              <a:rect l="l" t="t" r="r" b="b"/>
              <a:pathLst>
                <a:path w="1905080" h="671617">
                  <a:moveTo>
                    <a:pt x="0" y="0"/>
                  </a:moveTo>
                  <a:lnTo>
                    <a:pt x="1905080" y="0"/>
                  </a:lnTo>
                  <a:lnTo>
                    <a:pt x="1905080" y="671617"/>
                  </a:lnTo>
                  <a:lnTo>
                    <a:pt x="0" y="671617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05080" cy="709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83528"/>
            <a:ext cx="3104620" cy="1241330"/>
            <a:chOff x="0" y="0"/>
            <a:chExt cx="817678" cy="326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7678" cy="326935"/>
            </a:xfrm>
            <a:custGeom>
              <a:avLst/>
              <a:gdLst/>
              <a:ahLst/>
              <a:cxnLst/>
              <a:rect l="l" t="t" r="r" b="b"/>
              <a:pathLst>
                <a:path w="817678" h="326935">
                  <a:moveTo>
                    <a:pt x="0" y="0"/>
                  </a:moveTo>
                  <a:lnTo>
                    <a:pt x="817678" y="0"/>
                  </a:lnTo>
                  <a:lnTo>
                    <a:pt x="817678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7678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84523" y="2987185"/>
            <a:ext cx="7278684" cy="3532306"/>
            <a:chOff x="0" y="0"/>
            <a:chExt cx="1917020" cy="9303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7020" cy="930319"/>
            </a:xfrm>
            <a:custGeom>
              <a:avLst/>
              <a:gdLst/>
              <a:ahLst/>
              <a:cxnLst/>
              <a:rect l="l" t="t" r="r" b="b"/>
              <a:pathLst>
                <a:path w="1917020" h="930319">
                  <a:moveTo>
                    <a:pt x="0" y="0"/>
                  </a:moveTo>
                  <a:lnTo>
                    <a:pt x="1917020" y="0"/>
                  </a:lnTo>
                  <a:lnTo>
                    <a:pt x="1917020" y="930319"/>
                  </a:lnTo>
                  <a:lnTo>
                    <a:pt x="0" y="930319"/>
                  </a:lnTo>
                  <a:close/>
                </a:path>
              </a:pathLst>
            </a:custGeom>
            <a:solidFill>
              <a:srgbClr val="09161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17020" cy="968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6125" y="3257217"/>
            <a:ext cx="638929" cy="607782"/>
          </a:xfrm>
          <a:custGeom>
            <a:avLst/>
            <a:gdLst/>
            <a:ahLst/>
            <a:cxnLst/>
            <a:rect l="l" t="t" r="r" b="b"/>
            <a:pathLst>
              <a:path w="638929" h="607782">
                <a:moveTo>
                  <a:pt x="0" y="0"/>
                </a:moveTo>
                <a:lnTo>
                  <a:pt x="638929" y="0"/>
                </a:lnTo>
                <a:lnTo>
                  <a:pt x="638929" y="607782"/>
                </a:lnTo>
                <a:lnTo>
                  <a:pt x="0" y="607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3406030" y="3629858"/>
            <a:ext cx="9301890" cy="10824017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3503" tIns="53503" rIns="53503" bIns="5350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80616" y="5716469"/>
            <a:ext cx="7278684" cy="3532306"/>
            <a:chOff x="0" y="0"/>
            <a:chExt cx="1917020" cy="93031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7020" cy="930319"/>
            </a:xfrm>
            <a:custGeom>
              <a:avLst/>
              <a:gdLst/>
              <a:ahLst/>
              <a:cxnLst/>
              <a:rect l="l" t="t" r="r" b="b"/>
              <a:pathLst>
                <a:path w="1917020" h="930319">
                  <a:moveTo>
                    <a:pt x="0" y="0"/>
                  </a:moveTo>
                  <a:lnTo>
                    <a:pt x="1917020" y="0"/>
                  </a:lnTo>
                  <a:lnTo>
                    <a:pt x="1917020" y="930319"/>
                  </a:lnTo>
                  <a:lnTo>
                    <a:pt x="0" y="930319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917020" cy="968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55406" y="5220033"/>
            <a:ext cx="848458" cy="788713"/>
          </a:xfrm>
          <a:custGeom>
            <a:avLst/>
            <a:gdLst/>
            <a:ahLst/>
            <a:cxnLst/>
            <a:rect l="l" t="t" r="r" b="b"/>
            <a:pathLst>
              <a:path w="848458" h="788713">
                <a:moveTo>
                  <a:pt x="0" y="0"/>
                </a:moveTo>
                <a:lnTo>
                  <a:pt x="848458" y="0"/>
                </a:lnTo>
                <a:lnTo>
                  <a:pt x="848458" y="788712"/>
                </a:lnTo>
                <a:lnTo>
                  <a:pt x="0" y="7887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9" name="Group 19"/>
          <p:cNvGrpSpPr/>
          <p:nvPr/>
        </p:nvGrpSpPr>
        <p:grpSpPr>
          <a:xfrm>
            <a:off x="-12641" y="4246919"/>
            <a:ext cx="3142690" cy="1241330"/>
            <a:chOff x="0" y="0"/>
            <a:chExt cx="827704" cy="3269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423908" y="4538624"/>
            <a:ext cx="643363" cy="681408"/>
          </a:xfrm>
          <a:custGeom>
            <a:avLst/>
            <a:gdLst/>
            <a:ahLst/>
            <a:cxnLst/>
            <a:rect l="l" t="t" r="r" b="b"/>
            <a:pathLst>
              <a:path w="643363" h="681408">
                <a:moveTo>
                  <a:pt x="0" y="0"/>
                </a:moveTo>
                <a:lnTo>
                  <a:pt x="643363" y="0"/>
                </a:lnTo>
                <a:lnTo>
                  <a:pt x="643363" y="681409"/>
                </a:lnTo>
                <a:lnTo>
                  <a:pt x="0" y="681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3" name="Group 23"/>
          <p:cNvGrpSpPr/>
          <p:nvPr/>
        </p:nvGrpSpPr>
        <p:grpSpPr>
          <a:xfrm>
            <a:off x="-38070" y="5609125"/>
            <a:ext cx="3142690" cy="1241330"/>
            <a:chOff x="0" y="0"/>
            <a:chExt cx="827704" cy="3269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38070" y="6971331"/>
            <a:ext cx="3142690" cy="1241330"/>
            <a:chOff x="0" y="0"/>
            <a:chExt cx="827704" cy="32693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solidFill>
              <a:srgbClr val="27548A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38070" y="8336486"/>
            <a:ext cx="3142690" cy="1241330"/>
            <a:chOff x="0" y="0"/>
            <a:chExt cx="827704" cy="32693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27704" cy="326935"/>
            </a:xfrm>
            <a:custGeom>
              <a:avLst/>
              <a:gdLst/>
              <a:ahLst/>
              <a:cxnLst/>
              <a:rect l="l" t="t" r="r" b="b"/>
              <a:pathLst>
                <a:path w="827704" h="326935">
                  <a:moveTo>
                    <a:pt x="0" y="0"/>
                  </a:moveTo>
                  <a:lnTo>
                    <a:pt x="827704" y="0"/>
                  </a:lnTo>
                  <a:lnTo>
                    <a:pt x="82770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2770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468732" y="5954974"/>
            <a:ext cx="598539" cy="575096"/>
          </a:xfrm>
          <a:custGeom>
            <a:avLst/>
            <a:gdLst/>
            <a:ahLst/>
            <a:cxnLst/>
            <a:rect l="l" t="t" r="r" b="b"/>
            <a:pathLst>
              <a:path w="598539" h="575096">
                <a:moveTo>
                  <a:pt x="0" y="0"/>
                </a:moveTo>
                <a:lnTo>
                  <a:pt x="598539" y="0"/>
                </a:lnTo>
                <a:lnTo>
                  <a:pt x="598539" y="575097"/>
                </a:lnTo>
                <a:lnTo>
                  <a:pt x="0" y="5750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3" name="Freeform 33"/>
          <p:cNvSpPr/>
          <p:nvPr/>
        </p:nvSpPr>
        <p:spPr>
          <a:xfrm>
            <a:off x="432378" y="7296800"/>
            <a:ext cx="596322" cy="593341"/>
          </a:xfrm>
          <a:custGeom>
            <a:avLst/>
            <a:gdLst/>
            <a:ahLst/>
            <a:cxnLst/>
            <a:rect l="l" t="t" r="r" b="b"/>
            <a:pathLst>
              <a:path w="596322" h="593341">
                <a:moveTo>
                  <a:pt x="0" y="0"/>
                </a:moveTo>
                <a:lnTo>
                  <a:pt x="596322" y="0"/>
                </a:lnTo>
                <a:lnTo>
                  <a:pt x="596322" y="593341"/>
                </a:lnTo>
                <a:lnTo>
                  <a:pt x="0" y="5933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4" name="Freeform 34"/>
          <p:cNvSpPr/>
          <p:nvPr/>
        </p:nvSpPr>
        <p:spPr>
          <a:xfrm>
            <a:off x="423908" y="8660336"/>
            <a:ext cx="609084" cy="639458"/>
          </a:xfrm>
          <a:custGeom>
            <a:avLst/>
            <a:gdLst/>
            <a:ahLst/>
            <a:cxnLst/>
            <a:rect l="l" t="t" r="r" b="b"/>
            <a:pathLst>
              <a:path w="609084" h="639458">
                <a:moveTo>
                  <a:pt x="0" y="0"/>
                </a:moveTo>
                <a:lnTo>
                  <a:pt x="609084" y="0"/>
                </a:lnTo>
                <a:lnTo>
                  <a:pt x="609084" y="639459"/>
                </a:lnTo>
                <a:lnTo>
                  <a:pt x="0" y="639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5" name="TextBox 35"/>
          <p:cNvSpPr txBox="1"/>
          <p:nvPr/>
        </p:nvSpPr>
        <p:spPr>
          <a:xfrm>
            <a:off x="838200" y="782764"/>
            <a:ext cx="504719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77679" y="3343845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Background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6124" y="3663494"/>
            <a:ext cx="5655481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792217" y="6279922"/>
            <a:ext cx="5655481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tr-TR" sz="219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………………</a:t>
            </a:r>
            <a:endParaRPr lang="en-US" sz="219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47877" y="4529099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Problem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2817" y="9625442"/>
            <a:ext cx="2798986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22447" y="5891305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Objectives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2447" y="7253511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Benefits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2447" y="8618667"/>
            <a:ext cx="1911975" cy="6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Scope and Limitations</a:t>
            </a:r>
          </a:p>
        </p:txBody>
      </p:sp>
      <p:sp>
        <p:nvSpPr>
          <p:cNvPr id="44" name="Freeform 39">
            <a:extLst>
              <a:ext uri="{FF2B5EF4-FFF2-40B4-BE49-F238E27FC236}">
                <a16:creationId xmlns:a16="http://schemas.microsoft.com/office/drawing/2014/main" id="{818BC480-30CF-BBC1-2C86-D9A934BFAE9B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id="{67F8E2C7-1674-43C9-E5C7-CD5F26B3E055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291" y="1383550"/>
            <a:ext cx="18975450" cy="1355452"/>
            <a:chOff x="0" y="0"/>
            <a:chExt cx="4997649" cy="356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7650" cy="356992"/>
            </a:xfrm>
            <a:custGeom>
              <a:avLst/>
              <a:gdLst/>
              <a:ahLst/>
              <a:cxnLst/>
              <a:rect l="l" t="t" r="r" b="b"/>
              <a:pathLst>
                <a:path w="4997650" h="356992">
                  <a:moveTo>
                    <a:pt x="0" y="0"/>
                  </a:moveTo>
                  <a:lnTo>
                    <a:pt x="4997650" y="0"/>
                  </a:lnTo>
                  <a:lnTo>
                    <a:pt x="4997650" y="356992"/>
                  </a:lnTo>
                  <a:lnTo>
                    <a:pt x="0" y="356992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7649" cy="39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15875" y="3110364"/>
            <a:ext cx="4197689" cy="1241330"/>
            <a:chOff x="0" y="0"/>
            <a:chExt cx="1105564" cy="3269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5564" cy="326935"/>
            </a:xfrm>
            <a:custGeom>
              <a:avLst/>
              <a:gdLst/>
              <a:ahLst/>
              <a:cxnLst/>
              <a:rect l="l" t="t" r="r" b="b"/>
              <a:pathLst>
                <a:path w="1105564" h="326935">
                  <a:moveTo>
                    <a:pt x="0" y="0"/>
                  </a:moveTo>
                  <a:lnTo>
                    <a:pt x="1105564" y="0"/>
                  </a:lnTo>
                  <a:lnTo>
                    <a:pt x="110556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0556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6149" y="5393123"/>
            <a:ext cx="17595211" cy="20474427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06604" y="4989869"/>
            <a:ext cx="5016232" cy="4497031"/>
            <a:chOff x="0" y="0"/>
            <a:chExt cx="1321147" cy="11844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1147" cy="1184403"/>
            </a:xfrm>
            <a:custGeom>
              <a:avLst/>
              <a:gdLst/>
              <a:ahLst/>
              <a:cxnLst/>
              <a:rect l="l" t="t" r="r" b="b"/>
              <a:pathLst>
                <a:path w="1321147" h="1184403">
                  <a:moveTo>
                    <a:pt x="0" y="0"/>
                  </a:moveTo>
                  <a:lnTo>
                    <a:pt x="1321147" y="0"/>
                  </a:lnTo>
                  <a:lnTo>
                    <a:pt x="1321147" y="1184403"/>
                  </a:lnTo>
                  <a:lnTo>
                    <a:pt x="0" y="1184403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21147" cy="1222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20511" y="3110364"/>
            <a:ext cx="4197689" cy="1241330"/>
            <a:chOff x="0" y="0"/>
            <a:chExt cx="1105564" cy="3269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5564" cy="326935"/>
            </a:xfrm>
            <a:custGeom>
              <a:avLst/>
              <a:gdLst/>
              <a:ahLst/>
              <a:cxnLst/>
              <a:rect l="l" t="t" r="r" b="b"/>
              <a:pathLst>
                <a:path w="1105564" h="326935">
                  <a:moveTo>
                    <a:pt x="0" y="0"/>
                  </a:moveTo>
                  <a:lnTo>
                    <a:pt x="1105564" y="0"/>
                  </a:lnTo>
                  <a:lnTo>
                    <a:pt x="110556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0556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25148" y="3110364"/>
            <a:ext cx="4197689" cy="1241330"/>
            <a:chOff x="0" y="0"/>
            <a:chExt cx="1105564" cy="3269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5564" cy="326935"/>
            </a:xfrm>
            <a:custGeom>
              <a:avLst/>
              <a:gdLst/>
              <a:ahLst/>
              <a:cxnLst/>
              <a:rect l="l" t="t" r="r" b="b"/>
              <a:pathLst>
                <a:path w="1105564" h="326935">
                  <a:moveTo>
                    <a:pt x="0" y="0"/>
                  </a:moveTo>
                  <a:lnTo>
                    <a:pt x="1105564" y="0"/>
                  </a:lnTo>
                  <a:lnTo>
                    <a:pt x="1105564" y="326935"/>
                  </a:lnTo>
                  <a:lnTo>
                    <a:pt x="0" y="326935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05564" cy="36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319446" y="1740598"/>
            <a:ext cx="7599820" cy="62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399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LITERATURE REVIEW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88534" y="3570681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Theory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93171" y="3570681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Theory 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94626" y="3570681"/>
            <a:ext cx="2252370" cy="31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9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Theory 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99716" y="5513744"/>
            <a:ext cx="3969515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219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AutoShape 27"/>
          <p:cNvSpPr/>
          <p:nvPr/>
        </p:nvSpPr>
        <p:spPr>
          <a:xfrm flipV="1">
            <a:off x="4033769" y="4383473"/>
            <a:ext cx="0" cy="6381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8" name="Group 28"/>
          <p:cNvGrpSpPr/>
          <p:nvPr/>
        </p:nvGrpSpPr>
        <p:grpSpPr>
          <a:xfrm>
            <a:off x="6635884" y="4989869"/>
            <a:ext cx="5016232" cy="4497031"/>
            <a:chOff x="0" y="0"/>
            <a:chExt cx="1321147" cy="118440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21147" cy="1184403"/>
            </a:xfrm>
            <a:custGeom>
              <a:avLst/>
              <a:gdLst/>
              <a:ahLst/>
              <a:cxnLst/>
              <a:rect l="l" t="t" r="r" b="b"/>
              <a:pathLst>
                <a:path w="1321147" h="1184403">
                  <a:moveTo>
                    <a:pt x="0" y="0"/>
                  </a:moveTo>
                  <a:lnTo>
                    <a:pt x="1321147" y="0"/>
                  </a:lnTo>
                  <a:lnTo>
                    <a:pt x="1321147" y="1184403"/>
                  </a:lnTo>
                  <a:lnTo>
                    <a:pt x="0" y="1184403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321147" cy="1222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128996" y="5513744"/>
            <a:ext cx="3969515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……….</a:t>
            </a:r>
            <a:endParaRPr lang="en-US" sz="219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AutoShape 32"/>
          <p:cNvSpPr/>
          <p:nvPr/>
        </p:nvSpPr>
        <p:spPr>
          <a:xfrm flipV="1">
            <a:off x="9163050" y="4383473"/>
            <a:ext cx="0" cy="6381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33" name="Group 33"/>
          <p:cNvGrpSpPr/>
          <p:nvPr/>
        </p:nvGrpSpPr>
        <p:grpSpPr>
          <a:xfrm>
            <a:off x="11765165" y="4989869"/>
            <a:ext cx="5016232" cy="4497031"/>
            <a:chOff x="0" y="0"/>
            <a:chExt cx="1321147" cy="118440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21147" cy="1184403"/>
            </a:xfrm>
            <a:custGeom>
              <a:avLst/>
              <a:gdLst/>
              <a:ahLst/>
              <a:cxnLst/>
              <a:rect l="l" t="t" r="r" b="b"/>
              <a:pathLst>
                <a:path w="1321147" h="1184403">
                  <a:moveTo>
                    <a:pt x="0" y="0"/>
                  </a:moveTo>
                  <a:lnTo>
                    <a:pt x="1321147" y="0"/>
                  </a:lnTo>
                  <a:lnTo>
                    <a:pt x="1321147" y="1184403"/>
                  </a:lnTo>
                  <a:lnTo>
                    <a:pt x="0" y="1184403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9161E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321147" cy="1222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258277" y="5513744"/>
            <a:ext cx="3969515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…….</a:t>
            </a:r>
            <a:endParaRPr lang="en-US" sz="219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AutoShape 37"/>
          <p:cNvSpPr/>
          <p:nvPr/>
        </p:nvSpPr>
        <p:spPr>
          <a:xfrm flipV="1">
            <a:off x="14292331" y="4383473"/>
            <a:ext cx="0" cy="6381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7BF955CE-7CF5-FA6A-0CEC-948D12E6C194}"/>
              </a:ext>
            </a:extLst>
          </p:cNvPr>
          <p:cNvSpPr/>
          <p:nvPr/>
        </p:nvSpPr>
        <p:spPr>
          <a:xfrm>
            <a:off x="15701512" y="364342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88AF2DA-4696-989F-CABE-CFB87FD8C044}"/>
              </a:ext>
            </a:extLst>
          </p:cNvPr>
          <p:cNvSpPr/>
          <p:nvPr/>
        </p:nvSpPr>
        <p:spPr>
          <a:xfrm>
            <a:off x="14539586" y="298058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29725" cy="10287000"/>
            <a:chOff x="0" y="0"/>
            <a:chExt cx="24045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4537" cy="2709333"/>
            </a:xfrm>
            <a:custGeom>
              <a:avLst/>
              <a:gdLst/>
              <a:ahLst/>
              <a:cxnLst/>
              <a:rect l="l" t="t" r="r" b="b"/>
              <a:pathLst>
                <a:path w="2404537" h="2709333">
                  <a:moveTo>
                    <a:pt x="0" y="0"/>
                  </a:moveTo>
                  <a:lnTo>
                    <a:pt x="2404537" y="0"/>
                  </a:lnTo>
                  <a:lnTo>
                    <a:pt x="240453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453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79769" y="1332338"/>
            <a:ext cx="2369441" cy="2757168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598868" y="4273225"/>
            <a:ext cx="4068114" cy="30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tr-TR" sz="19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</a:t>
            </a:r>
            <a:endParaRPr lang="en-US" sz="19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004604" y="3911692"/>
            <a:ext cx="2369441" cy="2757168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79769" y="6490815"/>
            <a:ext cx="2369441" cy="2757168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799671">
            <a:off x="9456586" y="6471878"/>
            <a:ext cx="2369441" cy="2757168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799671">
            <a:off x="10902067" y="3911718"/>
            <a:ext cx="2369441" cy="2757168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799671">
            <a:off x="9466111" y="1351506"/>
            <a:ext cx="2369441" cy="2757168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66729" y="1679673"/>
            <a:ext cx="4068114" cy="30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tr-TR" sz="19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19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166729" y="7035597"/>
            <a:ext cx="4068114" cy="30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tr-TR" sz="19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…………..</a:t>
            </a:r>
            <a:endParaRPr lang="en-US" sz="19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40180" y="1679673"/>
            <a:ext cx="4068114" cy="30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tr-TR" sz="19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1996" dirty="0">
              <a:solidFill>
                <a:srgbClr val="09161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12640" y="4358315"/>
            <a:ext cx="4068114" cy="30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tr-TR" sz="19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1996" dirty="0">
              <a:solidFill>
                <a:srgbClr val="09161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40180" y="7035597"/>
            <a:ext cx="4068114" cy="30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6"/>
              </a:lnSpc>
            </a:pPr>
            <a:r>
              <a:rPr lang="tr-TR" sz="1996" dirty="0">
                <a:solidFill>
                  <a:srgbClr val="09161E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1996" dirty="0">
              <a:solidFill>
                <a:srgbClr val="09161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529090" y="2556090"/>
            <a:ext cx="2270798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Study Design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053925" y="4959025"/>
            <a:ext cx="2270798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Location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29090" y="7523949"/>
            <a:ext cx="2270798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Sampling Method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05908" y="2384640"/>
            <a:ext cx="2270798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collection Techniques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01935" y="4959025"/>
            <a:ext cx="2270798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analysis Methods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374045" y="3230692"/>
            <a:ext cx="3539910" cy="4119168"/>
            <a:chOff x="0" y="0"/>
            <a:chExt cx="6985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9505908" y="7523949"/>
            <a:ext cx="2270798" cy="6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</a:t>
            </a:r>
          </a:p>
          <a:p>
            <a:pPr algn="ctr">
              <a:lnSpc>
                <a:spcPts val="2746"/>
              </a:lnSpc>
            </a:pPr>
            <a:r>
              <a:rPr lang="en-US" sz="2196" b="1">
                <a:solidFill>
                  <a:srgbClr val="0916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Ethics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43240" y="4813637"/>
            <a:ext cx="3187245" cy="93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9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METHODOLOGY</a:t>
            </a:r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98A2DF22-3AD0-B13C-5622-48E546D71DF2}"/>
              </a:ext>
            </a:extLst>
          </p:cNvPr>
          <p:cNvSpPr/>
          <p:nvPr/>
        </p:nvSpPr>
        <p:spPr>
          <a:xfrm>
            <a:off x="1586691" y="223641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5E4376A2-3A5C-4904-1DD1-65B0898E7B07}"/>
              </a:ext>
            </a:extLst>
          </p:cNvPr>
          <p:cNvSpPr/>
          <p:nvPr/>
        </p:nvSpPr>
        <p:spPr>
          <a:xfrm>
            <a:off x="363182" y="190500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83717" y="0"/>
            <a:ext cx="11990008" cy="10287000"/>
            <a:chOff x="0" y="0"/>
            <a:chExt cx="31578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57862" cy="2709333"/>
            </a:xfrm>
            <a:custGeom>
              <a:avLst/>
              <a:gdLst/>
              <a:ahLst/>
              <a:cxnLst/>
              <a:rect l="l" t="t" r="r" b="b"/>
              <a:pathLst>
                <a:path w="3157862" h="2709333">
                  <a:moveTo>
                    <a:pt x="0" y="0"/>
                  </a:moveTo>
                  <a:lnTo>
                    <a:pt x="3157862" y="0"/>
                  </a:lnTo>
                  <a:lnTo>
                    <a:pt x="315786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5786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2071" y="311113"/>
            <a:ext cx="3539910" cy="4119168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58256" y="2276482"/>
            <a:ext cx="1850921" cy="2153799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58256" y="4680966"/>
            <a:ext cx="1850921" cy="2153799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358256" y="7085451"/>
            <a:ext cx="1850921" cy="2153799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3B4E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952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769645" y="2828286"/>
            <a:ext cx="1028145" cy="1016929"/>
          </a:xfrm>
          <a:custGeom>
            <a:avLst/>
            <a:gdLst/>
            <a:ahLst/>
            <a:cxnLst/>
            <a:rect l="l" t="t" r="r" b="b"/>
            <a:pathLst>
              <a:path w="1028145" h="1016929">
                <a:moveTo>
                  <a:pt x="0" y="0"/>
                </a:moveTo>
                <a:lnTo>
                  <a:pt x="1028145" y="0"/>
                </a:lnTo>
                <a:lnTo>
                  <a:pt x="1028145" y="1016929"/>
                </a:lnTo>
                <a:lnTo>
                  <a:pt x="0" y="10169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5769645" y="5247765"/>
            <a:ext cx="1060701" cy="1020201"/>
          </a:xfrm>
          <a:custGeom>
            <a:avLst/>
            <a:gdLst/>
            <a:ahLst/>
            <a:cxnLst/>
            <a:rect l="l" t="t" r="r" b="b"/>
            <a:pathLst>
              <a:path w="1060701" h="1020201">
                <a:moveTo>
                  <a:pt x="0" y="0"/>
                </a:moveTo>
                <a:lnTo>
                  <a:pt x="1060701" y="0"/>
                </a:lnTo>
                <a:lnTo>
                  <a:pt x="1060701" y="1020202"/>
                </a:lnTo>
                <a:lnTo>
                  <a:pt x="0" y="1020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5852959" y="7644391"/>
            <a:ext cx="1053587" cy="1047002"/>
          </a:xfrm>
          <a:custGeom>
            <a:avLst/>
            <a:gdLst/>
            <a:ahLst/>
            <a:cxnLst/>
            <a:rect l="l" t="t" r="r" b="b"/>
            <a:pathLst>
              <a:path w="1053587" h="1047002">
                <a:moveTo>
                  <a:pt x="0" y="0"/>
                </a:moveTo>
                <a:lnTo>
                  <a:pt x="1053587" y="0"/>
                </a:lnTo>
                <a:lnTo>
                  <a:pt x="1053587" y="1047001"/>
                </a:lnTo>
                <a:lnTo>
                  <a:pt x="0" y="10470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TextBox 20"/>
          <p:cNvSpPr txBox="1"/>
          <p:nvPr/>
        </p:nvSpPr>
        <p:spPr>
          <a:xfrm>
            <a:off x="991266" y="1894058"/>
            <a:ext cx="3187245" cy="93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96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METHODOLOGY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23578" y="2933418"/>
            <a:ext cx="782578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23578" y="2361172"/>
            <a:ext cx="4047890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Number of participants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23578" y="5359855"/>
            <a:ext cx="782578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123578" y="4787609"/>
            <a:ext cx="5987889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Age / gender / relevant characteristics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23578" y="7786291"/>
            <a:ext cx="7825783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tr-TR" sz="219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…….</a:t>
            </a:r>
            <a:endParaRPr lang="en-US" sz="2196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123578" y="7214045"/>
            <a:ext cx="4047890" cy="3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6"/>
              </a:lnSpc>
            </a:pPr>
            <a:r>
              <a:rPr lang="en-US" sz="2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Inclusion criteria</a:t>
            </a:r>
          </a:p>
        </p:txBody>
      </p:sp>
      <p:sp>
        <p:nvSpPr>
          <p:cNvPr id="27" name="TextBox 27"/>
          <p:cNvSpPr txBox="1"/>
          <p:nvPr/>
        </p:nvSpPr>
        <p:spPr>
          <a:xfrm rot="-5400000">
            <a:off x="-150190" y="6152064"/>
            <a:ext cx="5441582" cy="199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1"/>
              </a:lnSpc>
            </a:pPr>
            <a:r>
              <a:rPr lang="en-US" sz="6385" b="1" dirty="0">
                <a:solidFill>
                  <a:srgbClr val="09161E">
                    <a:alpha val="42745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SAMPLE</a:t>
            </a:r>
          </a:p>
        </p:txBody>
      </p:sp>
      <p:sp>
        <p:nvSpPr>
          <p:cNvPr id="28" name="Freeform 39">
            <a:extLst>
              <a:ext uri="{FF2B5EF4-FFF2-40B4-BE49-F238E27FC236}">
                <a16:creationId xmlns:a16="http://schemas.microsoft.com/office/drawing/2014/main" id="{0A198586-924A-DAE0-38F5-9D908BB81179}"/>
              </a:ext>
            </a:extLst>
          </p:cNvPr>
          <p:cNvSpPr/>
          <p:nvPr/>
        </p:nvSpPr>
        <p:spPr>
          <a:xfrm>
            <a:off x="3698321" y="137850"/>
            <a:ext cx="2355463" cy="874945"/>
          </a:xfrm>
          <a:custGeom>
            <a:avLst/>
            <a:gdLst/>
            <a:ahLst/>
            <a:cxnLst/>
            <a:rect l="l" t="t" r="r" b="b"/>
            <a:pathLst>
              <a:path w="2355463" h="874945">
                <a:moveTo>
                  <a:pt x="0" y="0"/>
                </a:moveTo>
                <a:lnTo>
                  <a:pt x="2355463" y="0"/>
                </a:lnTo>
                <a:lnTo>
                  <a:pt x="2355463" y="874945"/>
                </a:lnTo>
                <a:lnTo>
                  <a:pt x="0" y="8749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6AF18F96-91A8-EB36-C26B-F21B37D4B71B}"/>
              </a:ext>
            </a:extLst>
          </p:cNvPr>
          <p:cNvSpPr/>
          <p:nvPr/>
        </p:nvSpPr>
        <p:spPr>
          <a:xfrm>
            <a:off x="270609" y="96987"/>
            <a:ext cx="941229" cy="941229"/>
          </a:xfrm>
          <a:custGeom>
            <a:avLst/>
            <a:gdLst/>
            <a:ahLst/>
            <a:cxnLst/>
            <a:rect l="l" t="t" r="r" b="b"/>
            <a:pathLst>
              <a:path w="941229" h="941229">
                <a:moveTo>
                  <a:pt x="0" y="0"/>
                </a:moveTo>
                <a:lnTo>
                  <a:pt x="941229" y="0"/>
                </a:lnTo>
                <a:lnTo>
                  <a:pt x="941229" y="941229"/>
                </a:lnTo>
                <a:lnTo>
                  <a:pt x="0" y="9412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371</Words>
  <Application>Microsoft Office PowerPoint</Application>
  <PresentationFormat>Özel</PresentationFormat>
  <Paragraphs>201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Open Sans</vt:lpstr>
      <vt:lpstr>Open Sans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Blue and White Elegant Academic Thesis for Research Results Presentation </dc:title>
  <cp:lastModifiedBy>Selçuk Aslan</cp:lastModifiedBy>
  <cp:revision>4</cp:revision>
  <dcterms:created xsi:type="dcterms:W3CDTF">2006-08-16T00:00:00Z</dcterms:created>
  <dcterms:modified xsi:type="dcterms:W3CDTF">2026-05-04T19:38:17Z</dcterms:modified>
  <dc:identifier>DAHIulNtNUE</dc:identifier>
</cp:coreProperties>
</file>